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78" r:id="rId13"/>
    <p:sldId id="279" r:id="rId14"/>
    <p:sldId id="280" r:id="rId15"/>
    <p:sldId id="282" r:id="rId16"/>
    <p:sldId id="273" r:id="rId17"/>
  </p:sldIdLst>
  <p:sldSz cx="12192000" cy="6858000"/>
  <p:notesSz cx="6858000" cy="9144000"/>
  <p:embeddedFontLst>
    <p:embeddedFont>
      <p:font typeface="Abril Fatface" panose="02000503000000020003" pitchFamily="2" charset="0"/>
      <p:regular r:id="rId19"/>
    </p:embeddedFont>
    <p:embeddedFont>
      <p:font typeface="Barlow Condensed" panose="00000506000000000000" pitchFamily="2" charset="0"/>
      <p:regular r:id="rId20"/>
      <p:bold r:id="rId21"/>
      <p:italic r:id="rId22"/>
      <p:boldItalic r:id="rId23"/>
    </p:embeddedFont>
    <p:embeddedFont>
      <p:font typeface="IBM Plex Mono" panose="020B0509050203000203" pitchFamily="49" charset="0"/>
      <p:regular r:id="rId24"/>
      <p:bold r:id="rId25"/>
      <p:italic r:id="rId26"/>
      <p:boldItalic r:id="rId27"/>
    </p:embeddedFont>
    <p:embeddedFont>
      <p:font typeface="IBM Plex Mono Medium" panose="020B0609050203000203" pitchFamily="49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31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514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727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615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305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302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095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646325" y="2452800"/>
            <a:ext cx="7683600" cy="194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646325" y="4296900"/>
            <a:ext cx="76836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  <p:grpSp>
        <p:nvGrpSpPr>
          <p:cNvPr id="13" name="Google Shape;13;p2" descr="Power outline"/>
          <p:cNvGrpSpPr/>
          <p:nvPr/>
        </p:nvGrpSpPr>
        <p:grpSpPr>
          <a:xfrm rot="-5400000">
            <a:off x="10180694" y="5030484"/>
            <a:ext cx="1475905" cy="1639441"/>
            <a:chOff x="5753006" y="3038475"/>
            <a:chExt cx="685957" cy="761999"/>
          </a:xfrm>
        </p:grpSpPr>
        <p:sp>
          <p:nvSpPr>
            <p:cNvPr id="14" name="Google Shape;14;p2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666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666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5278448" y="5744007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2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2843056" y="175991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8621416" y="2149333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2" descr="Power outline"/>
          <p:cNvGrpSpPr/>
          <p:nvPr/>
        </p:nvGrpSpPr>
        <p:grpSpPr>
          <a:xfrm>
            <a:off x="10639255" y="1831360"/>
            <a:ext cx="1099109" cy="1220951"/>
            <a:chOff x="5753006" y="3038475"/>
            <a:chExt cx="685957" cy="761999"/>
          </a:xfrm>
        </p:grpSpPr>
        <p:sp>
          <p:nvSpPr>
            <p:cNvPr id="20" name="Google Shape;20;p2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666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666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22;p2" descr="Power outline"/>
          <p:cNvGrpSpPr/>
          <p:nvPr/>
        </p:nvGrpSpPr>
        <p:grpSpPr>
          <a:xfrm>
            <a:off x="556196" y="563359"/>
            <a:ext cx="1099109" cy="1220951"/>
            <a:chOff x="5753006" y="3038475"/>
            <a:chExt cx="685957" cy="761999"/>
          </a:xfrm>
        </p:grpSpPr>
        <p:sp>
          <p:nvSpPr>
            <p:cNvPr id="23" name="Google Shape;23;p2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solidFill>
              <a:schemeClr val="accent1"/>
            </a:solidFill>
            <a:ln w="666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1"/>
            </a:solidFill>
            <a:ln w="666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25;p2" descr="Power outline"/>
          <p:cNvGrpSpPr/>
          <p:nvPr/>
        </p:nvGrpSpPr>
        <p:grpSpPr>
          <a:xfrm rot="5400000">
            <a:off x="8307382" y="87051"/>
            <a:ext cx="1419862" cy="1577262"/>
            <a:chOff x="5753006" y="3038475"/>
            <a:chExt cx="685957" cy="761999"/>
          </a:xfrm>
        </p:grpSpPr>
        <p:sp>
          <p:nvSpPr>
            <p:cNvPr id="26" name="Google Shape;26;p2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666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666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28;p2" descr="Power outline"/>
          <p:cNvGrpSpPr/>
          <p:nvPr/>
        </p:nvGrpSpPr>
        <p:grpSpPr>
          <a:xfrm rot="5400000">
            <a:off x="1101287" y="2922863"/>
            <a:ext cx="754073" cy="837666"/>
            <a:chOff x="5753006" y="3038475"/>
            <a:chExt cx="685957" cy="761999"/>
          </a:xfrm>
        </p:grpSpPr>
        <p:sp>
          <p:nvSpPr>
            <p:cNvPr id="29" name="Google Shape;29;p2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666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666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7719482" y="6186206"/>
            <a:ext cx="416899" cy="386303"/>
            <a:chOff x="7467602" y="5857077"/>
            <a:chExt cx="468900" cy="434488"/>
          </a:xfrm>
        </p:grpSpPr>
        <p:sp>
          <p:nvSpPr>
            <p:cNvPr id="32" name="Google Shape;32;p2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11180437" y="750936"/>
            <a:ext cx="416899" cy="386303"/>
            <a:chOff x="7467602" y="5857077"/>
            <a:chExt cx="468900" cy="434488"/>
          </a:xfrm>
        </p:grpSpPr>
        <p:sp>
          <p:nvSpPr>
            <p:cNvPr id="37" name="Google Shape;37;p2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" name="Google Shape;41;p2"/>
          <p:cNvGrpSpPr/>
          <p:nvPr/>
        </p:nvGrpSpPr>
        <p:grpSpPr>
          <a:xfrm>
            <a:off x="3082668" y="563350"/>
            <a:ext cx="1098953" cy="258600"/>
            <a:chOff x="4317443" y="530413"/>
            <a:chExt cx="1098953" cy="258600"/>
          </a:xfrm>
        </p:grpSpPr>
        <p:sp>
          <p:nvSpPr>
            <p:cNvPr id="42" name="Google Shape;42;p2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3365189" y="6133409"/>
            <a:ext cx="1098953" cy="258600"/>
            <a:chOff x="4317443" y="530413"/>
            <a:chExt cx="1098953" cy="258600"/>
          </a:xfrm>
        </p:grpSpPr>
        <p:sp>
          <p:nvSpPr>
            <p:cNvPr id="47" name="Google Shape;47;p2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" name="Google Shape;51;p2"/>
          <p:cNvGrpSpPr/>
          <p:nvPr/>
        </p:nvGrpSpPr>
        <p:grpSpPr>
          <a:xfrm>
            <a:off x="10520123" y="4066093"/>
            <a:ext cx="1098953" cy="258600"/>
            <a:chOff x="4317443" y="530413"/>
            <a:chExt cx="1098953" cy="258600"/>
          </a:xfrm>
        </p:grpSpPr>
        <p:sp>
          <p:nvSpPr>
            <p:cNvPr id="52" name="Google Shape;52;p2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" name="Google Shape;56;p2" descr="Power outline"/>
          <p:cNvGrpSpPr/>
          <p:nvPr/>
        </p:nvGrpSpPr>
        <p:grpSpPr>
          <a:xfrm rot="5400000">
            <a:off x="508966" y="5044573"/>
            <a:ext cx="1220935" cy="1356282"/>
            <a:chOff x="5753006" y="3038475"/>
            <a:chExt cx="685957" cy="761999"/>
          </a:xfrm>
        </p:grpSpPr>
        <p:sp>
          <p:nvSpPr>
            <p:cNvPr id="57" name="Google Shape;57;p2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666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666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2160544" y="750944"/>
            <a:ext cx="416899" cy="386303"/>
            <a:chOff x="7467602" y="5857077"/>
            <a:chExt cx="468900" cy="434488"/>
          </a:xfrm>
        </p:grpSpPr>
        <p:sp>
          <p:nvSpPr>
            <p:cNvPr id="60" name="Google Shape;60;p2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64;p2"/>
          <p:cNvGrpSpPr/>
          <p:nvPr/>
        </p:nvGrpSpPr>
        <p:grpSpPr>
          <a:xfrm flipH="1">
            <a:off x="6454568" y="630375"/>
            <a:ext cx="1098953" cy="258600"/>
            <a:chOff x="4317443" y="530413"/>
            <a:chExt cx="1098953" cy="258600"/>
          </a:xfrm>
        </p:grpSpPr>
        <p:sp>
          <p:nvSpPr>
            <p:cNvPr id="65" name="Google Shape;65;p2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3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399" name="Google Shape;399;p13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0"/>
          <p:cNvSpPr txBox="1">
            <a:spLocks noGrp="1"/>
          </p:cNvSpPr>
          <p:nvPr>
            <p:ph type="subTitle" idx="1"/>
          </p:nvPr>
        </p:nvSpPr>
        <p:spPr>
          <a:xfrm>
            <a:off x="1747313" y="3520675"/>
            <a:ext cx="8697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614" name="Google Shape;614;p20"/>
          <p:cNvSpPr txBox="1">
            <a:spLocks noGrp="1"/>
          </p:cNvSpPr>
          <p:nvPr>
            <p:ph type="title"/>
          </p:nvPr>
        </p:nvSpPr>
        <p:spPr>
          <a:xfrm>
            <a:off x="1747313" y="2587825"/>
            <a:ext cx="8697300" cy="763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15" name="Google Shape;615;p20"/>
          <p:cNvSpPr txBox="1">
            <a:spLocks noGrp="1"/>
          </p:cNvSpPr>
          <p:nvPr>
            <p:ph type="body" idx="2"/>
          </p:nvPr>
        </p:nvSpPr>
        <p:spPr>
          <a:xfrm>
            <a:off x="1747390" y="4385475"/>
            <a:ext cx="86973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16" name="Google Shape;616;p20"/>
          <p:cNvSpPr/>
          <p:nvPr/>
        </p:nvSpPr>
        <p:spPr>
          <a:xfrm rot="10800000">
            <a:off x="822058" y="5757832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20"/>
          <p:cNvSpPr/>
          <p:nvPr/>
        </p:nvSpPr>
        <p:spPr>
          <a:xfrm rot="10800000">
            <a:off x="11005750" y="5368448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8" name="Google Shape;618;p20" descr="Power outline"/>
          <p:cNvGrpSpPr/>
          <p:nvPr/>
        </p:nvGrpSpPr>
        <p:grpSpPr>
          <a:xfrm flipH="1">
            <a:off x="11395145" y="5892654"/>
            <a:ext cx="573391" cy="636955"/>
            <a:chOff x="5753006" y="3038475"/>
            <a:chExt cx="685957" cy="761999"/>
          </a:xfrm>
        </p:grpSpPr>
        <p:sp>
          <p:nvSpPr>
            <p:cNvPr id="619" name="Google Shape;619;p20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1" name="Google Shape;621;p20"/>
          <p:cNvGrpSpPr/>
          <p:nvPr/>
        </p:nvGrpSpPr>
        <p:grpSpPr>
          <a:xfrm rot="10800000">
            <a:off x="133995" y="6017987"/>
            <a:ext cx="416899" cy="386303"/>
            <a:chOff x="7467602" y="5857077"/>
            <a:chExt cx="468900" cy="434488"/>
          </a:xfrm>
        </p:grpSpPr>
        <p:sp>
          <p:nvSpPr>
            <p:cNvPr id="622" name="Google Shape;622;p20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6" name="Google Shape;626;p20"/>
          <p:cNvGrpSpPr/>
          <p:nvPr/>
        </p:nvGrpSpPr>
        <p:grpSpPr>
          <a:xfrm rot="10800000">
            <a:off x="9993735" y="6081839"/>
            <a:ext cx="1098953" cy="258600"/>
            <a:chOff x="4317443" y="530413"/>
            <a:chExt cx="1098953" cy="258600"/>
          </a:xfrm>
        </p:grpSpPr>
        <p:sp>
          <p:nvSpPr>
            <p:cNvPr id="627" name="Google Shape;627;p20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0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0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0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1" name="Google Shape;631;p20"/>
          <p:cNvGrpSpPr/>
          <p:nvPr/>
        </p:nvGrpSpPr>
        <p:grpSpPr>
          <a:xfrm rot="10800000">
            <a:off x="326389" y="182605"/>
            <a:ext cx="1098953" cy="258600"/>
            <a:chOff x="4317443" y="530413"/>
            <a:chExt cx="1098953" cy="258600"/>
          </a:xfrm>
        </p:grpSpPr>
        <p:sp>
          <p:nvSpPr>
            <p:cNvPr id="632" name="Google Shape;632;p20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0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0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0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6" name="Google Shape;636;p20"/>
          <p:cNvGrpSpPr/>
          <p:nvPr/>
        </p:nvGrpSpPr>
        <p:grpSpPr>
          <a:xfrm rot="10800000">
            <a:off x="11473400" y="4900667"/>
            <a:ext cx="416899" cy="386303"/>
            <a:chOff x="7467602" y="5857077"/>
            <a:chExt cx="468900" cy="434488"/>
          </a:xfrm>
        </p:grpSpPr>
        <p:sp>
          <p:nvSpPr>
            <p:cNvPr id="637" name="Google Shape;637;p20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1" name="Google Shape;641;p20"/>
          <p:cNvGrpSpPr/>
          <p:nvPr/>
        </p:nvGrpSpPr>
        <p:grpSpPr>
          <a:xfrm rot="10800000" flipH="1">
            <a:off x="1425335" y="6180514"/>
            <a:ext cx="1098953" cy="258600"/>
            <a:chOff x="4317443" y="530413"/>
            <a:chExt cx="1098953" cy="258600"/>
          </a:xfrm>
        </p:grpSpPr>
        <p:sp>
          <p:nvSpPr>
            <p:cNvPr id="642" name="Google Shape;642;p20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0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20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20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6" name="Google Shape;646;p20" descr="Power outline"/>
          <p:cNvGrpSpPr/>
          <p:nvPr/>
        </p:nvGrpSpPr>
        <p:grpSpPr>
          <a:xfrm>
            <a:off x="128945" y="698679"/>
            <a:ext cx="573391" cy="636955"/>
            <a:chOff x="5753006" y="3038475"/>
            <a:chExt cx="685957" cy="761999"/>
          </a:xfrm>
        </p:grpSpPr>
        <p:sp>
          <p:nvSpPr>
            <p:cNvPr id="647" name="Google Shape;647;p20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>
            <a:spLocks noGrp="1"/>
          </p:cNvSpPr>
          <p:nvPr>
            <p:ph type="title"/>
          </p:nvPr>
        </p:nvSpPr>
        <p:spPr>
          <a:xfrm>
            <a:off x="5060405" y="1583975"/>
            <a:ext cx="63348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3" name="Google Shape;73;p4"/>
          <p:cNvSpPr txBox="1">
            <a:spLocks noGrp="1"/>
          </p:cNvSpPr>
          <p:nvPr>
            <p:ph type="body" idx="1"/>
          </p:nvPr>
        </p:nvSpPr>
        <p:spPr>
          <a:xfrm>
            <a:off x="5060375" y="2988275"/>
            <a:ext cx="63348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10886023" y="564982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4"/>
          <p:cNvSpPr/>
          <p:nvPr/>
        </p:nvSpPr>
        <p:spPr>
          <a:xfrm>
            <a:off x="702331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" name="Google Shape;76;p4" descr="Power outline"/>
          <p:cNvGrpSpPr/>
          <p:nvPr/>
        </p:nvGrpSpPr>
        <p:grpSpPr>
          <a:xfrm>
            <a:off x="128945" y="182605"/>
            <a:ext cx="573391" cy="636955"/>
            <a:chOff x="5753006" y="3038475"/>
            <a:chExt cx="685957" cy="761999"/>
          </a:xfrm>
        </p:grpSpPr>
        <p:sp>
          <p:nvSpPr>
            <p:cNvPr id="77" name="Google Shape;77;p4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" name="Google Shape;79;p4"/>
          <p:cNvGrpSpPr/>
          <p:nvPr/>
        </p:nvGrpSpPr>
        <p:grpSpPr>
          <a:xfrm>
            <a:off x="11546587" y="307924"/>
            <a:ext cx="416899" cy="386303"/>
            <a:chOff x="7467602" y="5857077"/>
            <a:chExt cx="468900" cy="434488"/>
          </a:xfrm>
        </p:grpSpPr>
        <p:sp>
          <p:nvSpPr>
            <p:cNvPr id="80" name="Google Shape;80;p4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" name="Google Shape;84;p4"/>
          <p:cNvGrpSpPr/>
          <p:nvPr/>
        </p:nvGrpSpPr>
        <p:grpSpPr>
          <a:xfrm>
            <a:off x="1004793" y="371775"/>
            <a:ext cx="1098953" cy="258600"/>
            <a:chOff x="4317443" y="530413"/>
            <a:chExt cx="1098953" cy="258600"/>
          </a:xfrm>
        </p:grpSpPr>
        <p:sp>
          <p:nvSpPr>
            <p:cNvPr id="85" name="Google Shape;85;p4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" name="Google Shape;89;p4"/>
          <p:cNvGrpSpPr/>
          <p:nvPr/>
        </p:nvGrpSpPr>
        <p:grpSpPr>
          <a:xfrm>
            <a:off x="10672139" y="6271009"/>
            <a:ext cx="1098953" cy="258600"/>
            <a:chOff x="4317443" y="530413"/>
            <a:chExt cx="1098953" cy="258600"/>
          </a:xfrm>
        </p:grpSpPr>
        <p:sp>
          <p:nvSpPr>
            <p:cNvPr id="90" name="Google Shape;90;p4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4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" name="Google Shape;94;p4"/>
          <p:cNvGrpSpPr/>
          <p:nvPr/>
        </p:nvGrpSpPr>
        <p:grpSpPr>
          <a:xfrm>
            <a:off x="207182" y="1425244"/>
            <a:ext cx="416899" cy="386303"/>
            <a:chOff x="7467602" y="5857077"/>
            <a:chExt cx="468900" cy="434488"/>
          </a:xfrm>
        </p:grpSpPr>
        <p:sp>
          <p:nvSpPr>
            <p:cNvPr id="95" name="Google Shape;95;p4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" name="Google Shape;99;p4"/>
          <p:cNvGrpSpPr/>
          <p:nvPr/>
        </p:nvGrpSpPr>
        <p:grpSpPr>
          <a:xfrm flipH="1">
            <a:off x="9573193" y="273100"/>
            <a:ext cx="1098953" cy="258600"/>
            <a:chOff x="4317443" y="530413"/>
            <a:chExt cx="1098953" cy="258600"/>
          </a:xfrm>
        </p:grpSpPr>
        <p:sp>
          <p:nvSpPr>
            <p:cNvPr id="100" name="Google Shape;100;p4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104;p4" descr="Power outline"/>
          <p:cNvGrpSpPr/>
          <p:nvPr/>
        </p:nvGrpSpPr>
        <p:grpSpPr>
          <a:xfrm>
            <a:off x="11395145" y="5376580"/>
            <a:ext cx="573391" cy="636955"/>
            <a:chOff x="5753006" y="3038475"/>
            <a:chExt cx="685957" cy="761999"/>
          </a:xfrm>
        </p:grpSpPr>
        <p:sp>
          <p:nvSpPr>
            <p:cNvPr id="105" name="Google Shape;105;p4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>
            <a:spLocks noGrp="1"/>
          </p:cNvSpPr>
          <p:nvPr>
            <p:ph type="title"/>
          </p:nvPr>
        </p:nvSpPr>
        <p:spPr>
          <a:xfrm>
            <a:off x="720400" y="669575"/>
            <a:ext cx="11055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body" idx="1"/>
          </p:nvPr>
        </p:nvSpPr>
        <p:spPr>
          <a:xfrm>
            <a:off x="720400" y="2841595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5"/>
          <p:cNvSpPr txBox="1">
            <a:spLocks noGrp="1"/>
          </p:cNvSpPr>
          <p:nvPr>
            <p:ph type="body" idx="2"/>
          </p:nvPr>
        </p:nvSpPr>
        <p:spPr>
          <a:xfrm>
            <a:off x="4678325" y="2841595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5"/>
          <p:cNvSpPr txBox="1">
            <a:spLocks noGrp="1"/>
          </p:cNvSpPr>
          <p:nvPr>
            <p:ph type="body" idx="3"/>
          </p:nvPr>
        </p:nvSpPr>
        <p:spPr>
          <a:xfrm>
            <a:off x="720400" y="4882654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5"/>
          <p:cNvSpPr txBox="1">
            <a:spLocks noGrp="1"/>
          </p:cNvSpPr>
          <p:nvPr>
            <p:ph type="body" idx="4"/>
          </p:nvPr>
        </p:nvSpPr>
        <p:spPr>
          <a:xfrm>
            <a:off x="4678325" y="4882654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title" idx="5"/>
          </p:nvPr>
        </p:nvSpPr>
        <p:spPr>
          <a:xfrm>
            <a:off x="720400" y="2145825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title" idx="6"/>
          </p:nvPr>
        </p:nvSpPr>
        <p:spPr>
          <a:xfrm>
            <a:off x="4678325" y="2145825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title" idx="7"/>
          </p:nvPr>
        </p:nvSpPr>
        <p:spPr>
          <a:xfrm>
            <a:off x="720400" y="4186884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title" idx="8"/>
          </p:nvPr>
        </p:nvSpPr>
        <p:spPr>
          <a:xfrm>
            <a:off x="4678325" y="4186884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7" name="Google Shape;117;p5"/>
          <p:cNvSpPr/>
          <p:nvPr/>
        </p:nvSpPr>
        <p:spPr>
          <a:xfrm flipH="1">
            <a:off x="822058" y="564982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5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Google Shape;119;p5" descr="Power outline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120" name="Google Shape;120;p5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" name="Google Shape;122;p5"/>
          <p:cNvGrpSpPr/>
          <p:nvPr/>
        </p:nvGrpSpPr>
        <p:grpSpPr>
          <a:xfrm flipH="1">
            <a:off x="133995" y="307924"/>
            <a:ext cx="416899" cy="386303"/>
            <a:chOff x="7467602" y="5857077"/>
            <a:chExt cx="468900" cy="434488"/>
          </a:xfrm>
        </p:grpSpPr>
        <p:sp>
          <p:nvSpPr>
            <p:cNvPr id="123" name="Google Shape;123;p5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127;p5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128" name="Google Shape;128;p5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" name="Google Shape;132;p5"/>
          <p:cNvGrpSpPr/>
          <p:nvPr/>
        </p:nvGrpSpPr>
        <p:grpSpPr>
          <a:xfrm flipH="1">
            <a:off x="326389" y="6271009"/>
            <a:ext cx="1098953" cy="258600"/>
            <a:chOff x="4317443" y="530413"/>
            <a:chExt cx="1098953" cy="258600"/>
          </a:xfrm>
        </p:grpSpPr>
        <p:sp>
          <p:nvSpPr>
            <p:cNvPr id="133" name="Google Shape;133;p5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" name="Google Shape;137;p5"/>
          <p:cNvGrpSpPr/>
          <p:nvPr/>
        </p:nvGrpSpPr>
        <p:grpSpPr>
          <a:xfrm flipH="1">
            <a:off x="11473400" y="1425244"/>
            <a:ext cx="416899" cy="386303"/>
            <a:chOff x="7467602" y="5857077"/>
            <a:chExt cx="468900" cy="434488"/>
          </a:xfrm>
        </p:grpSpPr>
        <p:sp>
          <p:nvSpPr>
            <p:cNvPr id="138" name="Google Shape;138;p5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" name="Google Shape;142;p5"/>
          <p:cNvGrpSpPr/>
          <p:nvPr/>
        </p:nvGrpSpPr>
        <p:grpSpPr>
          <a:xfrm>
            <a:off x="1425335" y="273100"/>
            <a:ext cx="1098953" cy="258600"/>
            <a:chOff x="4317443" y="530413"/>
            <a:chExt cx="1098953" cy="258600"/>
          </a:xfrm>
        </p:grpSpPr>
        <p:sp>
          <p:nvSpPr>
            <p:cNvPr id="143" name="Google Shape;143;p5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" name="Google Shape;147;p5" descr="Power outline"/>
          <p:cNvGrpSpPr/>
          <p:nvPr/>
        </p:nvGrpSpPr>
        <p:grpSpPr>
          <a:xfrm flipH="1">
            <a:off x="205145" y="5376580"/>
            <a:ext cx="573391" cy="636955"/>
            <a:chOff x="5753006" y="3038475"/>
            <a:chExt cx="685957" cy="761999"/>
          </a:xfrm>
        </p:grpSpPr>
        <p:sp>
          <p:nvSpPr>
            <p:cNvPr id="148" name="Google Shape;148;p5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"/>
          <p:cNvSpPr txBox="1">
            <a:spLocks noGrp="1"/>
          </p:cNvSpPr>
          <p:nvPr>
            <p:ph type="body" idx="1"/>
          </p:nvPr>
        </p:nvSpPr>
        <p:spPr>
          <a:xfrm>
            <a:off x="1471050" y="4204525"/>
            <a:ext cx="10305300" cy="152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6"/>
          <p:cNvSpPr txBox="1">
            <a:spLocks noGrp="1"/>
          </p:cNvSpPr>
          <p:nvPr>
            <p:ph type="title"/>
          </p:nvPr>
        </p:nvSpPr>
        <p:spPr>
          <a:xfrm>
            <a:off x="1471050" y="2041175"/>
            <a:ext cx="10305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grpSp>
        <p:nvGrpSpPr>
          <p:cNvPr id="153" name="Google Shape;153;p6"/>
          <p:cNvGrpSpPr/>
          <p:nvPr/>
        </p:nvGrpSpPr>
        <p:grpSpPr>
          <a:xfrm>
            <a:off x="436707" y="6133406"/>
            <a:ext cx="416899" cy="386303"/>
            <a:chOff x="7467602" y="5857077"/>
            <a:chExt cx="468900" cy="434488"/>
          </a:xfrm>
        </p:grpSpPr>
        <p:sp>
          <p:nvSpPr>
            <p:cNvPr id="154" name="Google Shape;154;p6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" name="Google Shape;158;p6"/>
          <p:cNvGrpSpPr/>
          <p:nvPr/>
        </p:nvGrpSpPr>
        <p:grpSpPr>
          <a:xfrm>
            <a:off x="2755589" y="6133409"/>
            <a:ext cx="1098953" cy="258600"/>
            <a:chOff x="4317443" y="530413"/>
            <a:chExt cx="1098953" cy="258600"/>
          </a:xfrm>
        </p:grpSpPr>
        <p:sp>
          <p:nvSpPr>
            <p:cNvPr id="159" name="Google Shape;159;p6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6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p6"/>
          <p:cNvGrpSpPr/>
          <p:nvPr/>
        </p:nvGrpSpPr>
        <p:grpSpPr>
          <a:xfrm>
            <a:off x="10764123" y="6313843"/>
            <a:ext cx="1098953" cy="258600"/>
            <a:chOff x="4317443" y="530413"/>
            <a:chExt cx="1098953" cy="258600"/>
          </a:xfrm>
        </p:grpSpPr>
        <p:sp>
          <p:nvSpPr>
            <p:cNvPr id="164" name="Google Shape;164;p6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6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6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p6"/>
          <p:cNvGrpSpPr/>
          <p:nvPr/>
        </p:nvGrpSpPr>
        <p:grpSpPr>
          <a:xfrm flipH="1">
            <a:off x="5844968" y="630375"/>
            <a:ext cx="1098953" cy="258600"/>
            <a:chOff x="4317443" y="530413"/>
            <a:chExt cx="1098953" cy="258600"/>
          </a:xfrm>
        </p:grpSpPr>
        <p:sp>
          <p:nvSpPr>
            <p:cNvPr id="169" name="Google Shape;169;p6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6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6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6" descr="Power outline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175" name="Google Shape;175;p6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177;p6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178" name="Google Shape;178;p6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6"/>
          <p:cNvGrpSpPr/>
          <p:nvPr/>
        </p:nvGrpSpPr>
        <p:grpSpPr>
          <a:xfrm flipH="1">
            <a:off x="11473400" y="1425244"/>
            <a:ext cx="416899" cy="386303"/>
            <a:chOff x="7467602" y="5857077"/>
            <a:chExt cx="468900" cy="434488"/>
          </a:xfrm>
        </p:grpSpPr>
        <p:sp>
          <p:nvSpPr>
            <p:cNvPr id="183" name="Google Shape;183;p6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6"/>
          <p:cNvSpPr/>
          <p:nvPr/>
        </p:nvSpPr>
        <p:spPr>
          <a:xfrm>
            <a:off x="320231" y="1811541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2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" name="Google Shape;188;p6" descr="Power outline"/>
          <p:cNvGrpSpPr/>
          <p:nvPr/>
        </p:nvGrpSpPr>
        <p:grpSpPr>
          <a:xfrm>
            <a:off x="320221" y="204309"/>
            <a:ext cx="1099109" cy="1220951"/>
            <a:chOff x="5753006" y="3038475"/>
            <a:chExt cx="685957" cy="761999"/>
          </a:xfrm>
        </p:grpSpPr>
        <p:sp>
          <p:nvSpPr>
            <p:cNvPr id="189" name="Google Shape;189;p6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" name="Google Shape;191;p6"/>
          <p:cNvGrpSpPr/>
          <p:nvPr/>
        </p:nvGrpSpPr>
        <p:grpSpPr>
          <a:xfrm>
            <a:off x="2519443" y="307925"/>
            <a:ext cx="1098953" cy="258600"/>
            <a:chOff x="4317443" y="530413"/>
            <a:chExt cx="1098953" cy="258600"/>
          </a:xfrm>
        </p:grpSpPr>
        <p:sp>
          <p:nvSpPr>
            <p:cNvPr id="192" name="Google Shape;192;p6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6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" name="Google Shape;196;p6"/>
          <p:cNvGrpSpPr/>
          <p:nvPr/>
        </p:nvGrpSpPr>
        <p:grpSpPr>
          <a:xfrm>
            <a:off x="1696694" y="307919"/>
            <a:ext cx="416899" cy="386303"/>
            <a:chOff x="7467602" y="5857077"/>
            <a:chExt cx="468900" cy="434488"/>
          </a:xfrm>
        </p:grpSpPr>
        <p:sp>
          <p:nvSpPr>
            <p:cNvPr id="197" name="Google Shape;197;p6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"/>
          <p:cNvSpPr txBox="1">
            <a:spLocks noGrp="1"/>
          </p:cNvSpPr>
          <p:nvPr>
            <p:ph type="title"/>
          </p:nvPr>
        </p:nvSpPr>
        <p:spPr>
          <a:xfrm>
            <a:off x="873350" y="8363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03" name="Google Shape;203;p7"/>
          <p:cNvSpPr/>
          <p:nvPr/>
        </p:nvSpPr>
        <p:spPr>
          <a:xfrm flipH="1">
            <a:off x="822058" y="564982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7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7" descr="Power outline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206" name="Google Shape;206;p7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" name="Google Shape;208;p7"/>
          <p:cNvGrpSpPr/>
          <p:nvPr/>
        </p:nvGrpSpPr>
        <p:grpSpPr>
          <a:xfrm flipH="1">
            <a:off x="133995" y="307924"/>
            <a:ext cx="416899" cy="386303"/>
            <a:chOff x="7467602" y="5857077"/>
            <a:chExt cx="468900" cy="434488"/>
          </a:xfrm>
        </p:grpSpPr>
        <p:sp>
          <p:nvSpPr>
            <p:cNvPr id="209" name="Google Shape;209;p7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" name="Google Shape;213;p7"/>
          <p:cNvGrpSpPr/>
          <p:nvPr/>
        </p:nvGrpSpPr>
        <p:grpSpPr>
          <a:xfrm>
            <a:off x="210440" y="6353834"/>
            <a:ext cx="1098953" cy="258600"/>
            <a:chOff x="4317443" y="530413"/>
            <a:chExt cx="1098953" cy="258600"/>
          </a:xfrm>
        </p:grpSpPr>
        <p:sp>
          <p:nvSpPr>
            <p:cNvPr id="214" name="Google Shape;214;p7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7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7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7"/>
          <p:cNvSpPr txBox="1">
            <a:spLocks noGrp="1"/>
          </p:cNvSpPr>
          <p:nvPr>
            <p:ph type="subTitle" idx="1"/>
          </p:nvPr>
        </p:nvSpPr>
        <p:spPr>
          <a:xfrm>
            <a:off x="873360" y="1813775"/>
            <a:ext cx="49611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19" name="Google Shape;219;p7"/>
          <p:cNvSpPr txBox="1">
            <a:spLocks noGrp="1"/>
          </p:cNvSpPr>
          <p:nvPr>
            <p:ph type="subTitle" idx="2"/>
          </p:nvPr>
        </p:nvSpPr>
        <p:spPr>
          <a:xfrm>
            <a:off x="6464155" y="1813775"/>
            <a:ext cx="49608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20" name="Google Shape;220;p7"/>
          <p:cNvSpPr txBox="1">
            <a:spLocks noGrp="1"/>
          </p:cNvSpPr>
          <p:nvPr>
            <p:ph type="body" idx="3"/>
          </p:nvPr>
        </p:nvSpPr>
        <p:spPr>
          <a:xfrm>
            <a:off x="873350" y="2750800"/>
            <a:ext cx="49608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21" name="Google Shape;221;p7"/>
          <p:cNvSpPr txBox="1">
            <a:spLocks noGrp="1"/>
          </p:cNvSpPr>
          <p:nvPr>
            <p:ph type="body" idx="4"/>
          </p:nvPr>
        </p:nvSpPr>
        <p:spPr>
          <a:xfrm>
            <a:off x="6464146" y="2739050"/>
            <a:ext cx="49611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"/>
          <p:cNvSpPr txBox="1">
            <a:spLocks noGrp="1"/>
          </p:cNvSpPr>
          <p:nvPr>
            <p:ph type="subTitle" idx="1"/>
          </p:nvPr>
        </p:nvSpPr>
        <p:spPr>
          <a:xfrm>
            <a:off x="1529538" y="2176575"/>
            <a:ext cx="69519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24" name="Google Shape;224;p8"/>
          <p:cNvSpPr txBox="1">
            <a:spLocks noGrp="1"/>
          </p:cNvSpPr>
          <p:nvPr>
            <p:ph type="title"/>
          </p:nvPr>
        </p:nvSpPr>
        <p:spPr>
          <a:xfrm>
            <a:off x="1482400" y="745775"/>
            <a:ext cx="69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25" name="Google Shape;225;p8"/>
          <p:cNvSpPr txBox="1">
            <a:spLocks noGrp="1"/>
          </p:cNvSpPr>
          <p:nvPr>
            <p:ph type="body" idx="2"/>
          </p:nvPr>
        </p:nvSpPr>
        <p:spPr>
          <a:xfrm>
            <a:off x="1529540" y="2836750"/>
            <a:ext cx="69519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26" name="Google Shape;226;p8"/>
          <p:cNvSpPr/>
          <p:nvPr/>
        </p:nvSpPr>
        <p:spPr>
          <a:xfrm>
            <a:off x="10886023" y="564982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702331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8" name="Google Shape;228;p8" descr="Power outline"/>
          <p:cNvGrpSpPr/>
          <p:nvPr/>
        </p:nvGrpSpPr>
        <p:grpSpPr>
          <a:xfrm>
            <a:off x="128945" y="182605"/>
            <a:ext cx="573391" cy="636955"/>
            <a:chOff x="5753006" y="3038475"/>
            <a:chExt cx="685957" cy="761999"/>
          </a:xfrm>
        </p:grpSpPr>
        <p:sp>
          <p:nvSpPr>
            <p:cNvPr id="229" name="Google Shape;229;p8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" name="Google Shape;231;p8"/>
          <p:cNvGrpSpPr/>
          <p:nvPr/>
        </p:nvGrpSpPr>
        <p:grpSpPr>
          <a:xfrm>
            <a:off x="11546587" y="307924"/>
            <a:ext cx="416899" cy="386303"/>
            <a:chOff x="7467602" y="5857077"/>
            <a:chExt cx="468900" cy="434488"/>
          </a:xfrm>
        </p:grpSpPr>
        <p:sp>
          <p:nvSpPr>
            <p:cNvPr id="232" name="Google Shape;232;p8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8"/>
          <p:cNvGrpSpPr/>
          <p:nvPr/>
        </p:nvGrpSpPr>
        <p:grpSpPr>
          <a:xfrm>
            <a:off x="1004793" y="371775"/>
            <a:ext cx="1098953" cy="258600"/>
            <a:chOff x="4317443" y="530413"/>
            <a:chExt cx="1098953" cy="258600"/>
          </a:xfrm>
        </p:grpSpPr>
        <p:sp>
          <p:nvSpPr>
            <p:cNvPr id="237" name="Google Shape;237;p8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" name="Google Shape;241;p8"/>
          <p:cNvGrpSpPr/>
          <p:nvPr/>
        </p:nvGrpSpPr>
        <p:grpSpPr>
          <a:xfrm>
            <a:off x="10672139" y="6271009"/>
            <a:ext cx="1098953" cy="258600"/>
            <a:chOff x="4317443" y="530413"/>
            <a:chExt cx="1098953" cy="258600"/>
          </a:xfrm>
        </p:grpSpPr>
        <p:sp>
          <p:nvSpPr>
            <p:cNvPr id="242" name="Google Shape;242;p8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8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8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" name="Google Shape;246;p8"/>
          <p:cNvGrpSpPr/>
          <p:nvPr/>
        </p:nvGrpSpPr>
        <p:grpSpPr>
          <a:xfrm>
            <a:off x="207182" y="1425244"/>
            <a:ext cx="416899" cy="386303"/>
            <a:chOff x="7467602" y="5857077"/>
            <a:chExt cx="468900" cy="434488"/>
          </a:xfrm>
        </p:grpSpPr>
        <p:sp>
          <p:nvSpPr>
            <p:cNvPr id="247" name="Google Shape;247;p8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Google Shape;251;p8"/>
          <p:cNvGrpSpPr/>
          <p:nvPr/>
        </p:nvGrpSpPr>
        <p:grpSpPr>
          <a:xfrm flipH="1">
            <a:off x="9573193" y="273100"/>
            <a:ext cx="1098953" cy="258600"/>
            <a:chOff x="4317443" y="530413"/>
            <a:chExt cx="1098953" cy="258600"/>
          </a:xfrm>
        </p:grpSpPr>
        <p:sp>
          <p:nvSpPr>
            <p:cNvPr id="252" name="Google Shape;252;p8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8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" name="Google Shape;256;p8" descr="Power outline"/>
          <p:cNvGrpSpPr/>
          <p:nvPr/>
        </p:nvGrpSpPr>
        <p:grpSpPr>
          <a:xfrm>
            <a:off x="11395145" y="5376580"/>
            <a:ext cx="573391" cy="636955"/>
            <a:chOff x="5753006" y="3038475"/>
            <a:chExt cx="685957" cy="761999"/>
          </a:xfrm>
        </p:grpSpPr>
        <p:sp>
          <p:nvSpPr>
            <p:cNvPr id="257" name="Google Shape;257;p8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"/>
          <p:cNvSpPr/>
          <p:nvPr/>
        </p:nvSpPr>
        <p:spPr>
          <a:xfrm>
            <a:off x="10886023" y="564982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9"/>
          <p:cNvSpPr/>
          <p:nvPr/>
        </p:nvSpPr>
        <p:spPr>
          <a:xfrm>
            <a:off x="702331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" name="Google Shape;262;p9" descr="Power outline"/>
          <p:cNvGrpSpPr/>
          <p:nvPr/>
        </p:nvGrpSpPr>
        <p:grpSpPr>
          <a:xfrm>
            <a:off x="128945" y="182605"/>
            <a:ext cx="573391" cy="636955"/>
            <a:chOff x="5753006" y="3038475"/>
            <a:chExt cx="685957" cy="761999"/>
          </a:xfrm>
        </p:grpSpPr>
        <p:sp>
          <p:nvSpPr>
            <p:cNvPr id="263" name="Google Shape;263;p9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" name="Google Shape;265;p9"/>
          <p:cNvGrpSpPr/>
          <p:nvPr/>
        </p:nvGrpSpPr>
        <p:grpSpPr>
          <a:xfrm>
            <a:off x="11546587" y="307924"/>
            <a:ext cx="416899" cy="386303"/>
            <a:chOff x="7467602" y="5857077"/>
            <a:chExt cx="468900" cy="434488"/>
          </a:xfrm>
        </p:grpSpPr>
        <p:sp>
          <p:nvSpPr>
            <p:cNvPr id="266" name="Google Shape;266;p9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p9"/>
          <p:cNvGrpSpPr/>
          <p:nvPr/>
        </p:nvGrpSpPr>
        <p:grpSpPr>
          <a:xfrm>
            <a:off x="1004793" y="371775"/>
            <a:ext cx="1098953" cy="258600"/>
            <a:chOff x="4317443" y="530413"/>
            <a:chExt cx="1098953" cy="258600"/>
          </a:xfrm>
        </p:grpSpPr>
        <p:sp>
          <p:nvSpPr>
            <p:cNvPr id="271" name="Google Shape;271;p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5" name="Google Shape;275;p9"/>
          <p:cNvGrpSpPr/>
          <p:nvPr/>
        </p:nvGrpSpPr>
        <p:grpSpPr>
          <a:xfrm>
            <a:off x="207164" y="6378784"/>
            <a:ext cx="1098953" cy="258600"/>
            <a:chOff x="4317443" y="530413"/>
            <a:chExt cx="1098953" cy="258600"/>
          </a:xfrm>
        </p:grpSpPr>
        <p:sp>
          <p:nvSpPr>
            <p:cNvPr id="276" name="Google Shape;276;p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0" name="Google Shape;280;p9"/>
          <p:cNvGrpSpPr/>
          <p:nvPr/>
        </p:nvGrpSpPr>
        <p:grpSpPr>
          <a:xfrm>
            <a:off x="207182" y="1425244"/>
            <a:ext cx="416899" cy="386303"/>
            <a:chOff x="7467602" y="5857077"/>
            <a:chExt cx="468900" cy="434488"/>
          </a:xfrm>
        </p:grpSpPr>
        <p:sp>
          <p:nvSpPr>
            <p:cNvPr id="281" name="Google Shape;281;p9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p9"/>
          <p:cNvGrpSpPr/>
          <p:nvPr/>
        </p:nvGrpSpPr>
        <p:grpSpPr>
          <a:xfrm flipH="1">
            <a:off x="9573193" y="273100"/>
            <a:ext cx="1098953" cy="258600"/>
            <a:chOff x="4317443" y="530413"/>
            <a:chExt cx="1098953" cy="258600"/>
          </a:xfrm>
        </p:grpSpPr>
        <p:sp>
          <p:nvSpPr>
            <p:cNvPr id="286" name="Google Shape;286;p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" name="Google Shape;290;p9" descr="Power outline"/>
          <p:cNvGrpSpPr/>
          <p:nvPr/>
        </p:nvGrpSpPr>
        <p:grpSpPr>
          <a:xfrm>
            <a:off x="930170" y="5484355"/>
            <a:ext cx="573391" cy="636955"/>
            <a:chOff x="5753006" y="3038475"/>
            <a:chExt cx="685957" cy="761999"/>
          </a:xfrm>
        </p:grpSpPr>
        <p:sp>
          <p:nvSpPr>
            <p:cNvPr id="291" name="Google Shape;291;p9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9"/>
          <p:cNvSpPr txBox="1">
            <a:spLocks noGrp="1"/>
          </p:cNvSpPr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94" name="Google Shape;294;p9"/>
          <p:cNvSpPr txBox="1">
            <a:spLocks noGrp="1"/>
          </p:cNvSpPr>
          <p:nvPr>
            <p:ph type="subTitle" idx="1"/>
          </p:nvPr>
        </p:nvSpPr>
        <p:spPr>
          <a:xfrm>
            <a:off x="632875" y="5919475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Big Title">
  <p:cSld name="CUSTOM_7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"/>
          <p:cNvSpPr/>
          <p:nvPr/>
        </p:nvSpPr>
        <p:spPr>
          <a:xfrm>
            <a:off x="10886023" y="564982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0"/>
          <p:cNvSpPr/>
          <p:nvPr/>
        </p:nvSpPr>
        <p:spPr>
          <a:xfrm>
            <a:off x="702331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8" name="Google Shape;298;p10" descr="Power outline"/>
          <p:cNvGrpSpPr/>
          <p:nvPr/>
        </p:nvGrpSpPr>
        <p:grpSpPr>
          <a:xfrm>
            <a:off x="128945" y="182605"/>
            <a:ext cx="573391" cy="636955"/>
            <a:chOff x="5753006" y="3038475"/>
            <a:chExt cx="685957" cy="761999"/>
          </a:xfrm>
        </p:grpSpPr>
        <p:sp>
          <p:nvSpPr>
            <p:cNvPr id="299" name="Google Shape;299;p10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" name="Google Shape;301;p10"/>
          <p:cNvGrpSpPr/>
          <p:nvPr/>
        </p:nvGrpSpPr>
        <p:grpSpPr>
          <a:xfrm>
            <a:off x="11546587" y="307924"/>
            <a:ext cx="416899" cy="386303"/>
            <a:chOff x="7467602" y="5857077"/>
            <a:chExt cx="468900" cy="434488"/>
          </a:xfrm>
        </p:grpSpPr>
        <p:sp>
          <p:nvSpPr>
            <p:cNvPr id="302" name="Google Shape;302;p10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" name="Google Shape;306;p10"/>
          <p:cNvGrpSpPr/>
          <p:nvPr/>
        </p:nvGrpSpPr>
        <p:grpSpPr>
          <a:xfrm>
            <a:off x="1004793" y="371775"/>
            <a:ext cx="1098953" cy="258600"/>
            <a:chOff x="4317443" y="530413"/>
            <a:chExt cx="1098953" cy="258600"/>
          </a:xfrm>
        </p:grpSpPr>
        <p:sp>
          <p:nvSpPr>
            <p:cNvPr id="307" name="Google Shape;307;p10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0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10"/>
          <p:cNvGrpSpPr/>
          <p:nvPr/>
        </p:nvGrpSpPr>
        <p:grpSpPr>
          <a:xfrm>
            <a:off x="10672139" y="6271009"/>
            <a:ext cx="1098953" cy="258600"/>
            <a:chOff x="4317443" y="530413"/>
            <a:chExt cx="1098953" cy="258600"/>
          </a:xfrm>
        </p:grpSpPr>
        <p:sp>
          <p:nvSpPr>
            <p:cNvPr id="312" name="Google Shape;312;p10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" name="Google Shape;316;p10"/>
          <p:cNvGrpSpPr/>
          <p:nvPr/>
        </p:nvGrpSpPr>
        <p:grpSpPr>
          <a:xfrm>
            <a:off x="207182" y="1425244"/>
            <a:ext cx="416899" cy="386303"/>
            <a:chOff x="7467602" y="5857077"/>
            <a:chExt cx="468900" cy="434488"/>
          </a:xfrm>
        </p:grpSpPr>
        <p:sp>
          <p:nvSpPr>
            <p:cNvPr id="317" name="Google Shape;317;p10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0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0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0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10"/>
          <p:cNvGrpSpPr/>
          <p:nvPr/>
        </p:nvGrpSpPr>
        <p:grpSpPr>
          <a:xfrm flipH="1">
            <a:off x="9573193" y="273100"/>
            <a:ext cx="1098953" cy="258600"/>
            <a:chOff x="4317443" y="530413"/>
            <a:chExt cx="1098953" cy="258600"/>
          </a:xfrm>
        </p:grpSpPr>
        <p:sp>
          <p:nvSpPr>
            <p:cNvPr id="322" name="Google Shape;322;p10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0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0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0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6" name="Google Shape;326;p10" descr="Power outline"/>
          <p:cNvGrpSpPr/>
          <p:nvPr/>
        </p:nvGrpSpPr>
        <p:grpSpPr>
          <a:xfrm>
            <a:off x="11395145" y="5376580"/>
            <a:ext cx="573391" cy="636955"/>
            <a:chOff x="5753006" y="3038475"/>
            <a:chExt cx="685957" cy="761999"/>
          </a:xfrm>
        </p:grpSpPr>
        <p:sp>
          <p:nvSpPr>
            <p:cNvPr id="327" name="Google Shape;327;p10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0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9" name="Google Shape;329;p10"/>
          <p:cNvSpPr txBox="1">
            <a:spLocks noGrp="1"/>
          </p:cNvSpPr>
          <p:nvPr>
            <p:ph type="title"/>
          </p:nvPr>
        </p:nvSpPr>
        <p:spPr>
          <a:xfrm>
            <a:off x="548250" y="1510200"/>
            <a:ext cx="11095500" cy="38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1"/>
          <p:cNvSpPr txBox="1">
            <a:spLocks noGrp="1"/>
          </p:cNvSpPr>
          <p:nvPr>
            <p:ph type="subTitle" idx="1"/>
          </p:nvPr>
        </p:nvSpPr>
        <p:spPr>
          <a:xfrm>
            <a:off x="2584183" y="1729975"/>
            <a:ext cx="8878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332" name="Google Shape;332;p11"/>
          <p:cNvSpPr txBox="1">
            <a:spLocks noGrp="1"/>
          </p:cNvSpPr>
          <p:nvPr>
            <p:ph type="subTitle" idx="2"/>
          </p:nvPr>
        </p:nvSpPr>
        <p:spPr>
          <a:xfrm>
            <a:off x="2584183" y="3334868"/>
            <a:ext cx="8878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333" name="Google Shape;333;p11"/>
          <p:cNvSpPr txBox="1">
            <a:spLocks noGrp="1"/>
          </p:cNvSpPr>
          <p:nvPr>
            <p:ph type="subTitle" idx="3"/>
          </p:nvPr>
        </p:nvSpPr>
        <p:spPr>
          <a:xfrm>
            <a:off x="2584183" y="4939762"/>
            <a:ext cx="8878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334" name="Google Shape;334;p11"/>
          <p:cNvSpPr txBox="1">
            <a:spLocks noGrp="1"/>
          </p:cNvSpPr>
          <p:nvPr>
            <p:ph type="title"/>
          </p:nvPr>
        </p:nvSpPr>
        <p:spPr>
          <a:xfrm>
            <a:off x="2584175" y="593375"/>
            <a:ext cx="9192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35" name="Google Shape;335;p11"/>
          <p:cNvSpPr txBox="1">
            <a:spLocks noGrp="1"/>
          </p:cNvSpPr>
          <p:nvPr>
            <p:ph type="body" idx="4"/>
          </p:nvPr>
        </p:nvSpPr>
        <p:spPr>
          <a:xfrm>
            <a:off x="2584175" y="2167925"/>
            <a:ext cx="88785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36" name="Google Shape;336;p11"/>
          <p:cNvSpPr txBox="1">
            <a:spLocks noGrp="1"/>
          </p:cNvSpPr>
          <p:nvPr>
            <p:ph type="body" idx="5"/>
          </p:nvPr>
        </p:nvSpPr>
        <p:spPr>
          <a:xfrm>
            <a:off x="2584175" y="3761388"/>
            <a:ext cx="88785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37" name="Google Shape;337;p11"/>
          <p:cNvSpPr txBox="1">
            <a:spLocks noGrp="1"/>
          </p:cNvSpPr>
          <p:nvPr>
            <p:ph type="body" idx="6"/>
          </p:nvPr>
        </p:nvSpPr>
        <p:spPr>
          <a:xfrm>
            <a:off x="2584175" y="5353050"/>
            <a:ext cx="88797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38" name="Google Shape;338;p11"/>
          <p:cNvSpPr/>
          <p:nvPr/>
        </p:nvSpPr>
        <p:spPr>
          <a:xfrm>
            <a:off x="702331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9" name="Google Shape;339;p11" descr="Power outline"/>
          <p:cNvGrpSpPr/>
          <p:nvPr/>
        </p:nvGrpSpPr>
        <p:grpSpPr>
          <a:xfrm>
            <a:off x="128945" y="182605"/>
            <a:ext cx="573391" cy="636955"/>
            <a:chOff x="5753006" y="3038475"/>
            <a:chExt cx="685957" cy="761999"/>
          </a:xfrm>
        </p:grpSpPr>
        <p:sp>
          <p:nvSpPr>
            <p:cNvPr id="340" name="Google Shape;340;p11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11"/>
          <p:cNvGrpSpPr/>
          <p:nvPr/>
        </p:nvGrpSpPr>
        <p:grpSpPr>
          <a:xfrm>
            <a:off x="1004793" y="371775"/>
            <a:ext cx="1098953" cy="258600"/>
            <a:chOff x="4317443" y="530413"/>
            <a:chExt cx="1098953" cy="258600"/>
          </a:xfrm>
        </p:grpSpPr>
        <p:sp>
          <p:nvSpPr>
            <p:cNvPr id="343" name="Google Shape;343;p11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1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1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1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" name="Google Shape;347;p11"/>
          <p:cNvGrpSpPr/>
          <p:nvPr/>
        </p:nvGrpSpPr>
        <p:grpSpPr>
          <a:xfrm>
            <a:off x="207182" y="1425244"/>
            <a:ext cx="416899" cy="386303"/>
            <a:chOff x="7467602" y="5857077"/>
            <a:chExt cx="468900" cy="434488"/>
          </a:xfrm>
        </p:grpSpPr>
        <p:sp>
          <p:nvSpPr>
            <p:cNvPr id="348" name="Google Shape;348;p11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2" name="Google Shape;352;p11"/>
          <p:cNvGrpSpPr/>
          <p:nvPr/>
        </p:nvGrpSpPr>
        <p:grpSpPr>
          <a:xfrm flipH="1">
            <a:off x="207168" y="6382875"/>
            <a:ext cx="1098953" cy="258600"/>
            <a:chOff x="4317443" y="530413"/>
            <a:chExt cx="1098953" cy="258600"/>
          </a:xfrm>
        </p:grpSpPr>
        <p:sp>
          <p:nvSpPr>
            <p:cNvPr id="353" name="Google Shape;353;p11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1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1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1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p11" descr="Power outline"/>
          <p:cNvGrpSpPr/>
          <p:nvPr/>
        </p:nvGrpSpPr>
        <p:grpSpPr>
          <a:xfrm>
            <a:off x="207170" y="5353055"/>
            <a:ext cx="573391" cy="636955"/>
            <a:chOff x="5753006" y="3038475"/>
            <a:chExt cx="685957" cy="761999"/>
          </a:xfrm>
        </p:grpSpPr>
        <p:sp>
          <p:nvSpPr>
            <p:cNvPr id="358" name="Google Shape;358;p11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0" name="Google Shape;360;p11"/>
          <p:cNvGrpSpPr/>
          <p:nvPr/>
        </p:nvGrpSpPr>
        <p:grpSpPr>
          <a:xfrm>
            <a:off x="1004807" y="5353044"/>
            <a:ext cx="416899" cy="386303"/>
            <a:chOff x="7467602" y="5857077"/>
            <a:chExt cx="468900" cy="434488"/>
          </a:xfrm>
        </p:grpSpPr>
        <p:sp>
          <p:nvSpPr>
            <p:cNvPr id="361" name="Google Shape;361;p11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1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1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3"/>
            </a:gs>
            <a:gs pos="71000">
              <a:schemeClr val="accent4"/>
            </a:gs>
            <a:gs pos="79000">
              <a:schemeClr val="accent4"/>
            </a:gs>
            <a:gs pos="100000">
              <a:schemeClr val="accent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  <a:effectLst>
            <a:outerShdw blurRad="271463" dist="47625" dir="10500000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3509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2"/>
          <p:cNvSpPr txBox="1">
            <a:spLocks noGrp="1"/>
          </p:cNvSpPr>
          <p:nvPr>
            <p:ph type="title"/>
          </p:nvPr>
        </p:nvSpPr>
        <p:spPr>
          <a:xfrm>
            <a:off x="2486305" y="360187"/>
            <a:ext cx="7683600" cy="8225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NGHIỆP</a:t>
            </a:r>
            <a:b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Lý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endParaRPr sz="3200" dirty="0"/>
          </a:p>
        </p:txBody>
      </p:sp>
      <p:sp>
        <p:nvSpPr>
          <p:cNvPr id="665" name="Google Shape;665;p22"/>
          <p:cNvSpPr txBox="1">
            <a:spLocks noGrp="1"/>
          </p:cNvSpPr>
          <p:nvPr>
            <p:ph type="subTitle" idx="1"/>
          </p:nvPr>
        </p:nvSpPr>
        <p:spPr>
          <a:xfrm>
            <a:off x="4433520" y="3255930"/>
            <a:ext cx="7683600" cy="483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vi-VN" sz="3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GIÁO VIÊN HƯỚNG DẪN: </a:t>
            </a: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vi-VN" sz="3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Lâm Thị Họa Mi</a:t>
            </a: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vi-VN" sz="3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Vũ Văn Vinh</a:t>
            </a: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endParaRPr lang="vi-V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endParaRPr lang="vi-V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1"/>
          <p:cNvSpPr txBox="1">
            <a:spLocks noGrp="1"/>
          </p:cNvSpPr>
          <p:nvPr>
            <p:ph type="title" idx="4294967295"/>
          </p:nvPr>
        </p:nvSpPr>
        <p:spPr>
          <a:xfrm>
            <a:off x="215542" y="479812"/>
            <a:ext cx="2935612" cy="69682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endParaRPr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5" name="Google Shape;745;p31"/>
          <p:cNvSpPr/>
          <p:nvPr/>
        </p:nvSpPr>
        <p:spPr>
          <a:xfrm flipH="1">
            <a:off x="11063286" y="956577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6" name="Google Shape;746;p31" descr="Power outline"/>
          <p:cNvGrpSpPr/>
          <p:nvPr/>
        </p:nvGrpSpPr>
        <p:grpSpPr>
          <a:xfrm flipH="1">
            <a:off x="11369793" y="204549"/>
            <a:ext cx="573391" cy="636955"/>
            <a:chOff x="5753006" y="3038475"/>
            <a:chExt cx="685957" cy="761999"/>
          </a:xfrm>
        </p:grpSpPr>
        <p:sp>
          <p:nvSpPr>
            <p:cNvPr id="747" name="Google Shape;747;p31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9" name="Google Shape;749;p31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750" name="Google Shape;750;p31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1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1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1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4" name="Google Shape;754;p31"/>
          <p:cNvGrpSpPr/>
          <p:nvPr/>
        </p:nvGrpSpPr>
        <p:grpSpPr>
          <a:xfrm flipH="1">
            <a:off x="258852" y="5776922"/>
            <a:ext cx="416899" cy="386303"/>
            <a:chOff x="7467602" y="5857077"/>
            <a:chExt cx="468900" cy="434488"/>
          </a:xfrm>
        </p:grpSpPr>
        <p:sp>
          <p:nvSpPr>
            <p:cNvPr id="755" name="Google Shape;755;p31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9" name="Google Shape;759;p31"/>
          <p:cNvGrpSpPr/>
          <p:nvPr/>
        </p:nvGrpSpPr>
        <p:grpSpPr>
          <a:xfrm>
            <a:off x="866751" y="5904625"/>
            <a:ext cx="1098953" cy="258600"/>
            <a:chOff x="4317443" y="530413"/>
            <a:chExt cx="1098953" cy="258600"/>
          </a:xfrm>
        </p:grpSpPr>
        <p:sp>
          <p:nvSpPr>
            <p:cNvPr id="760" name="Google Shape;760;p31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+mj-lt"/>
                <a:sym typeface="Arial"/>
              </a:endParaRPr>
            </a:p>
          </p:txBody>
        </p:sp>
        <p:sp>
          <p:nvSpPr>
            <p:cNvPr id="761" name="Google Shape;761;p31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+mj-lt"/>
                <a:sym typeface="Arial"/>
              </a:endParaRPr>
            </a:p>
          </p:txBody>
        </p:sp>
        <p:sp>
          <p:nvSpPr>
            <p:cNvPr id="762" name="Google Shape;762;p31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+mj-lt"/>
                <a:sym typeface="Arial"/>
              </a:endParaRPr>
            </a:p>
          </p:txBody>
        </p:sp>
        <p:sp>
          <p:nvSpPr>
            <p:cNvPr id="763" name="Google Shape;763;p31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+mj-lt"/>
                <a:sym typeface="Arial"/>
              </a:endParaRPr>
            </a:p>
          </p:txBody>
        </p:sp>
      </p:grpSp>
      <p:grpSp>
        <p:nvGrpSpPr>
          <p:cNvPr id="764" name="Google Shape;764;p31"/>
          <p:cNvGrpSpPr/>
          <p:nvPr/>
        </p:nvGrpSpPr>
        <p:grpSpPr>
          <a:xfrm flipH="1">
            <a:off x="11560076" y="1574751"/>
            <a:ext cx="416899" cy="386303"/>
            <a:chOff x="7467602" y="5857077"/>
            <a:chExt cx="468900" cy="434488"/>
          </a:xfrm>
        </p:grpSpPr>
        <p:sp>
          <p:nvSpPr>
            <p:cNvPr id="765" name="Google Shape;765;p31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9" name="Google Shape;769;p31" descr="Power outline"/>
          <p:cNvGrpSpPr/>
          <p:nvPr/>
        </p:nvGrpSpPr>
        <p:grpSpPr>
          <a:xfrm flipH="1">
            <a:off x="995245" y="5081655"/>
            <a:ext cx="573391" cy="636955"/>
            <a:chOff x="5753006" y="3038475"/>
            <a:chExt cx="685957" cy="761999"/>
          </a:xfrm>
        </p:grpSpPr>
        <p:sp>
          <p:nvSpPr>
            <p:cNvPr id="770" name="Google Shape;770;p31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122" name="Picture 8">
            <a:extLst>
              <a:ext uri="{FF2B5EF4-FFF2-40B4-BE49-F238E27FC236}">
                <a16:creationId xmlns:a16="http://schemas.microsoft.com/office/drawing/2014/main" id="{F87A8067-443D-08F2-8C4D-053A42605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1" y="1119186"/>
            <a:ext cx="6302299" cy="1564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Google Shape;742;p31">
            <a:extLst>
              <a:ext uri="{FF2B5EF4-FFF2-40B4-BE49-F238E27FC236}">
                <a16:creationId xmlns:a16="http://schemas.microsoft.com/office/drawing/2014/main" id="{CB02F799-DF3F-AA2E-3769-E5A232AD79A0}"/>
              </a:ext>
            </a:extLst>
          </p:cNvPr>
          <p:cNvSpPr txBox="1">
            <a:spLocks/>
          </p:cNvSpPr>
          <p:nvPr/>
        </p:nvSpPr>
        <p:spPr>
          <a:xfrm>
            <a:off x="7934176" y="2312516"/>
            <a:ext cx="2935612" cy="696822"/>
          </a:xfrm>
          <a:prstGeom prst="rect">
            <a:avLst/>
          </a:prstGeom>
          <a:noFill/>
          <a:ln>
            <a:noFill/>
          </a:ln>
          <a:effectLst>
            <a:outerShdw blurRad="271463" dist="47625" dir="10500000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vi-VN" sz="2000" dirty="0">
                <a:solidFill>
                  <a:srgbClr val="C00000"/>
                </a:solidFill>
                <a:latin typeface="+mj-lt"/>
              </a:rPr>
              <a:t>Quản lý </a:t>
            </a:r>
            <a:r>
              <a:rPr lang="en-US" sz="2000" dirty="0" err="1">
                <a:solidFill>
                  <a:srgbClr val="C00000"/>
                </a:solidFill>
                <a:latin typeface="+mj-lt"/>
              </a:rPr>
              <a:t>bàn</a:t>
            </a:r>
            <a:r>
              <a:rPr lang="en-US" sz="20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+mj-lt"/>
              </a:rPr>
              <a:t>ăn</a:t>
            </a:r>
            <a:endParaRPr lang="vi-VN" sz="2000" dirty="0">
              <a:solidFill>
                <a:srgbClr val="C00000"/>
              </a:solidFill>
              <a:latin typeface="+mj-lt"/>
            </a:endParaRPr>
          </a:p>
          <a:p>
            <a:endParaRPr lang="vi-VN" sz="6000" dirty="0"/>
          </a:p>
        </p:txBody>
      </p:sp>
      <p:pic>
        <p:nvPicPr>
          <p:cNvPr id="5123" name="Picture 1">
            <a:extLst>
              <a:ext uri="{FF2B5EF4-FFF2-40B4-BE49-F238E27FC236}">
                <a16:creationId xmlns:a16="http://schemas.microsoft.com/office/drawing/2014/main" id="{FB4F17C5-27C3-BD5A-84E0-A95B1F92E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445" y="2962433"/>
            <a:ext cx="6712932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1"/>
          <p:cNvSpPr txBox="1">
            <a:spLocks noGrp="1"/>
          </p:cNvSpPr>
          <p:nvPr>
            <p:ph type="title" idx="4294967295"/>
          </p:nvPr>
        </p:nvSpPr>
        <p:spPr>
          <a:xfrm>
            <a:off x="8494091" y="168051"/>
            <a:ext cx="2935612" cy="69682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endParaRPr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5" name="Google Shape;745;p31"/>
          <p:cNvSpPr/>
          <p:nvPr/>
        </p:nvSpPr>
        <p:spPr>
          <a:xfrm flipH="1">
            <a:off x="10942985" y="5159140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6" name="Google Shape;746;p31" descr="Power outline"/>
          <p:cNvGrpSpPr/>
          <p:nvPr/>
        </p:nvGrpSpPr>
        <p:grpSpPr>
          <a:xfrm flipH="1">
            <a:off x="11483346" y="4422585"/>
            <a:ext cx="573391" cy="636955"/>
            <a:chOff x="5753006" y="3038475"/>
            <a:chExt cx="685957" cy="761999"/>
          </a:xfrm>
        </p:grpSpPr>
        <p:sp>
          <p:nvSpPr>
            <p:cNvPr id="747" name="Google Shape;747;p31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9" name="Google Shape;749;p31"/>
          <p:cNvGrpSpPr/>
          <p:nvPr/>
        </p:nvGrpSpPr>
        <p:grpSpPr>
          <a:xfrm flipH="1">
            <a:off x="10845668" y="5904625"/>
            <a:ext cx="1098953" cy="258600"/>
            <a:chOff x="4317443" y="530413"/>
            <a:chExt cx="1098953" cy="258600"/>
          </a:xfrm>
        </p:grpSpPr>
        <p:sp>
          <p:nvSpPr>
            <p:cNvPr id="750" name="Google Shape;750;p31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1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1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1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4" name="Google Shape;754;p31"/>
          <p:cNvGrpSpPr/>
          <p:nvPr/>
        </p:nvGrpSpPr>
        <p:grpSpPr>
          <a:xfrm flipH="1">
            <a:off x="188328" y="897134"/>
            <a:ext cx="416899" cy="386303"/>
            <a:chOff x="7467602" y="5857077"/>
            <a:chExt cx="468900" cy="434488"/>
          </a:xfrm>
        </p:grpSpPr>
        <p:sp>
          <p:nvSpPr>
            <p:cNvPr id="755" name="Google Shape;755;p31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9" name="Google Shape;759;p31"/>
          <p:cNvGrpSpPr/>
          <p:nvPr/>
        </p:nvGrpSpPr>
        <p:grpSpPr>
          <a:xfrm>
            <a:off x="918003" y="637330"/>
            <a:ext cx="1098953" cy="258600"/>
            <a:chOff x="4317443" y="530413"/>
            <a:chExt cx="1098953" cy="258600"/>
          </a:xfrm>
        </p:grpSpPr>
        <p:sp>
          <p:nvSpPr>
            <p:cNvPr id="760" name="Google Shape;760;p31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1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1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1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4" name="Google Shape;764;p31"/>
          <p:cNvGrpSpPr/>
          <p:nvPr/>
        </p:nvGrpSpPr>
        <p:grpSpPr>
          <a:xfrm flipH="1">
            <a:off x="11621771" y="5264517"/>
            <a:ext cx="416899" cy="386303"/>
            <a:chOff x="7467602" y="5857077"/>
            <a:chExt cx="468900" cy="434488"/>
          </a:xfrm>
        </p:grpSpPr>
        <p:sp>
          <p:nvSpPr>
            <p:cNvPr id="765" name="Google Shape;765;p31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9" name="Google Shape;769;p31" descr="Power outline"/>
          <p:cNvGrpSpPr/>
          <p:nvPr/>
        </p:nvGrpSpPr>
        <p:grpSpPr>
          <a:xfrm flipH="1">
            <a:off x="110881" y="375"/>
            <a:ext cx="573391" cy="636955"/>
            <a:chOff x="5753006" y="3038475"/>
            <a:chExt cx="685957" cy="761999"/>
          </a:xfrm>
        </p:grpSpPr>
        <p:sp>
          <p:nvSpPr>
            <p:cNvPr id="770" name="Google Shape;770;p31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742;p31">
            <a:extLst>
              <a:ext uri="{FF2B5EF4-FFF2-40B4-BE49-F238E27FC236}">
                <a16:creationId xmlns:a16="http://schemas.microsoft.com/office/drawing/2014/main" id="{CB02F799-DF3F-AA2E-3769-E5A232AD79A0}"/>
              </a:ext>
            </a:extLst>
          </p:cNvPr>
          <p:cNvSpPr txBox="1">
            <a:spLocks/>
          </p:cNvSpPr>
          <p:nvPr/>
        </p:nvSpPr>
        <p:spPr>
          <a:xfrm>
            <a:off x="118057" y="2855320"/>
            <a:ext cx="3743743" cy="696822"/>
          </a:xfrm>
          <a:prstGeom prst="rect">
            <a:avLst/>
          </a:prstGeom>
          <a:noFill/>
          <a:ln>
            <a:noFill/>
          </a:ln>
          <a:effectLst>
            <a:outerShdw blurRad="271463" dist="47625" dir="10500000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vi-VN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7" name="Picture 12">
            <a:extLst>
              <a:ext uri="{FF2B5EF4-FFF2-40B4-BE49-F238E27FC236}">
                <a16:creationId xmlns:a16="http://schemas.microsoft.com/office/drawing/2014/main" id="{1FD3F780-F79F-D0AF-DAD7-5B55374A0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346" y="979946"/>
            <a:ext cx="5965825" cy="2241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15">
            <a:extLst>
              <a:ext uri="{FF2B5EF4-FFF2-40B4-BE49-F238E27FC236}">
                <a16:creationId xmlns:a16="http://schemas.microsoft.com/office/drawing/2014/main" id="{8A1CAF7F-6BC3-600D-BE11-33AB41C7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8" y="3618767"/>
            <a:ext cx="59436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3143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8"/>
          <p:cNvSpPr txBox="1">
            <a:spLocks noGrp="1"/>
          </p:cNvSpPr>
          <p:nvPr>
            <p:ph type="title"/>
          </p:nvPr>
        </p:nvSpPr>
        <p:spPr>
          <a:xfrm>
            <a:off x="548250" y="524041"/>
            <a:ext cx="11095500" cy="191361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và Chức Năng Trên Điện Thoại Android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18" name="Google Shape;718;p28"/>
          <p:cNvGrpSpPr/>
          <p:nvPr/>
        </p:nvGrpSpPr>
        <p:grpSpPr>
          <a:xfrm rot="10800000">
            <a:off x="5162618" y="26335"/>
            <a:ext cx="1237846" cy="872004"/>
            <a:chOff x="621403" y="597265"/>
            <a:chExt cx="1588204" cy="1118814"/>
          </a:xfrm>
        </p:grpSpPr>
        <p:sp>
          <p:nvSpPr>
            <p:cNvPr id="719" name="Google Shape;719;p28"/>
            <p:cNvSpPr/>
            <p:nvPr/>
          </p:nvSpPr>
          <p:spPr>
            <a:xfrm>
              <a:off x="1448058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621403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BB57D90-65EB-7CF0-E1C2-97D45E0B8717}"/>
              </a:ext>
            </a:extLst>
          </p:cNvPr>
          <p:cNvSpPr txBox="1"/>
          <p:nvPr/>
        </p:nvSpPr>
        <p:spPr>
          <a:xfrm>
            <a:off x="4585547" y="2199312"/>
            <a:ext cx="2811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1" name="Picture 1">
            <a:extLst>
              <a:ext uri="{FF2B5EF4-FFF2-40B4-BE49-F238E27FC236}">
                <a16:creationId xmlns:a16="http://schemas.microsoft.com/office/drawing/2014/main" id="{FF3D86CD-50E5-B6DF-FAF2-354D47C90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018" y="2720720"/>
            <a:ext cx="2636837" cy="396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9087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1"/>
          <p:cNvSpPr txBox="1">
            <a:spLocks noGrp="1"/>
          </p:cNvSpPr>
          <p:nvPr>
            <p:ph type="title" idx="4294967295"/>
          </p:nvPr>
        </p:nvSpPr>
        <p:spPr>
          <a:xfrm>
            <a:off x="839786" y="440714"/>
            <a:ext cx="4197560" cy="69682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Order</a:t>
            </a:r>
            <a:endParaRPr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5" name="Google Shape;745;p31"/>
          <p:cNvSpPr/>
          <p:nvPr/>
        </p:nvSpPr>
        <p:spPr>
          <a:xfrm flipH="1">
            <a:off x="10968567" y="5142767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6" name="Google Shape;746;p31" descr="Power outline"/>
          <p:cNvGrpSpPr/>
          <p:nvPr/>
        </p:nvGrpSpPr>
        <p:grpSpPr>
          <a:xfrm flipH="1">
            <a:off x="11483346" y="4422585"/>
            <a:ext cx="573391" cy="636955"/>
            <a:chOff x="5753006" y="3038475"/>
            <a:chExt cx="685957" cy="761999"/>
          </a:xfrm>
        </p:grpSpPr>
        <p:sp>
          <p:nvSpPr>
            <p:cNvPr id="747" name="Google Shape;747;p31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9" name="Google Shape;749;p31"/>
          <p:cNvGrpSpPr/>
          <p:nvPr/>
        </p:nvGrpSpPr>
        <p:grpSpPr>
          <a:xfrm flipH="1">
            <a:off x="10845668" y="5904625"/>
            <a:ext cx="1098953" cy="258600"/>
            <a:chOff x="4317443" y="530413"/>
            <a:chExt cx="1098953" cy="258600"/>
          </a:xfrm>
        </p:grpSpPr>
        <p:sp>
          <p:nvSpPr>
            <p:cNvPr id="750" name="Google Shape;750;p31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1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1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1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4" name="Google Shape;754;p31"/>
          <p:cNvGrpSpPr/>
          <p:nvPr/>
        </p:nvGrpSpPr>
        <p:grpSpPr>
          <a:xfrm flipH="1">
            <a:off x="188328" y="897134"/>
            <a:ext cx="416899" cy="386303"/>
            <a:chOff x="7467602" y="5857077"/>
            <a:chExt cx="468900" cy="434488"/>
          </a:xfrm>
        </p:grpSpPr>
        <p:sp>
          <p:nvSpPr>
            <p:cNvPr id="755" name="Google Shape;755;p31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9" name="Google Shape;759;p31"/>
          <p:cNvGrpSpPr/>
          <p:nvPr/>
        </p:nvGrpSpPr>
        <p:grpSpPr>
          <a:xfrm>
            <a:off x="875669" y="103683"/>
            <a:ext cx="1098953" cy="258600"/>
            <a:chOff x="4317443" y="530413"/>
            <a:chExt cx="1098953" cy="258600"/>
          </a:xfrm>
        </p:grpSpPr>
        <p:sp>
          <p:nvSpPr>
            <p:cNvPr id="760" name="Google Shape;760;p31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1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1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1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4" name="Google Shape;764;p31"/>
          <p:cNvGrpSpPr/>
          <p:nvPr/>
        </p:nvGrpSpPr>
        <p:grpSpPr>
          <a:xfrm flipH="1">
            <a:off x="11547705" y="5183812"/>
            <a:ext cx="416899" cy="386303"/>
            <a:chOff x="7467602" y="5857077"/>
            <a:chExt cx="468900" cy="434488"/>
          </a:xfrm>
        </p:grpSpPr>
        <p:sp>
          <p:nvSpPr>
            <p:cNvPr id="765" name="Google Shape;765;p31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9" name="Google Shape;769;p31" descr="Power outline"/>
          <p:cNvGrpSpPr/>
          <p:nvPr/>
        </p:nvGrpSpPr>
        <p:grpSpPr>
          <a:xfrm flipH="1">
            <a:off x="118057" y="57820"/>
            <a:ext cx="573391" cy="636955"/>
            <a:chOff x="5753006" y="3038475"/>
            <a:chExt cx="685957" cy="761999"/>
          </a:xfrm>
        </p:grpSpPr>
        <p:sp>
          <p:nvSpPr>
            <p:cNvPr id="770" name="Google Shape;770;p31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742;p31">
            <a:extLst>
              <a:ext uri="{FF2B5EF4-FFF2-40B4-BE49-F238E27FC236}">
                <a16:creationId xmlns:a16="http://schemas.microsoft.com/office/drawing/2014/main" id="{CB02F799-DF3F-AA2E-3769-E5A232AD79A0}"/>
              </a:ext>
            </a:extLst>
          </p:cNvPr>
          <p:cNvSpPr txBox="1">
            <a:spLocks/>
          </p:cNvSpPr>
          <p:nvPr/>
        </p:nvSpPr>
        <p:spPr>
          <a:xfrm>
            <a:off x="6859348" y="232983"/>
            <a:ext cx="4278337" cy="696822"/>
          </a:xfrm>
          <a:prstGeom prst="rect">
            <a:avLst/>
          </a:prstGeom>
          <a:noFill/>
          <a:ln>
            <a:noFill/>
          </a:ln>
          <a:effectLst>
            <a:outerShdw blurRad="271463" dist="47625" dir="10500000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vi-VN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127D09A-78E6-6442-31B6-CA82877C9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32" y="897134"/>
            <a:ext cx="2573674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4" descr="A screenshot of a menu&#10;&#10;Description automatically generated">
            <a:extLst>
              <a:ext uri="{FF2B5EF4-FFF2-40B4-BE49-F238E27FC236}">
                <a16:creationId xmlns:a16="http://schemas.microsoft.com/office/drawing/2014/main" id="{E6C26364-63C0-3085-5040-3BA4A12BF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073" y="897133"/>
            <a:ext cx="254237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409ABA9C-168E-7FC3-8B77-DE332E25D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280" y="929805"/>
            <a:ext cx="3257817" cy="526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82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1"/>
          <p:cNvSpPr txBox="1">
            <a:spLocks noGrp="1"/>
          </p:cNvSpPr>
          <p:nvPr>
            <p:ph type="title" idx="4294967295"/>
          </p:nvPr>
        </p:nvSpPr>
        <p:spPr>
          <a:xfrm>
            <a:off x="4081979" y="359380"/>
            <a:ext cx="4379170" cy="69682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endParaRPr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5" name="Google Shape;745;p31"/>
          <p:cNvSpPr/>
          <p:nvPr/>
        </p:nvSpPr>
        <p:spPr>
          <a:xfrm flipH="1">
            <a:off x="10968567" y="5142767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6" name="Google Shape;746;p31" descr="Power outline"/>
          <p:cNvGrpSpPr/>
          <p:nvPr/>
        </p:nvGrpSpPr>
        <p:grpSpPr>
          <a:xfrm flipH="1">
            <a:off x="11483346" y="4422585"/>
            <a:ext cx="573391" cy="636955"/>
            <a:chOff x="5753006" y="3038475"/>
            <a:chExt cx="685957" cy="761999"/>
          </a:xfrm>
        </p:grpSpPr>
        <p:sp>
          <p:nvSpPr>
            <p:cNvPr id="747" name="Google Shape;747;p31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9" name="Google Shape;749;p31"/>
          <p:cNvGrpSpPr/>
          <p:nvPr/>
        </p:nvGrpSpPr>
        <p:grpSpPr>
          <a:xfrm flipH="1">
            <a:off x="10845668" y="5904625"/>
            <a:ext cx="1098953" cy="258600"/>
            <a:chOff x="4317443" y="530413"/>
            <a:chExt cx="1098953" cy="258600"/>
          </a:xfrm>
        </p:grpSpPr>
        <p:sp>
          <p:nvSpPr>
            <p:cNvPr id="750" name="Google Shape;750;p31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1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1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1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4" name="Google Shape;754;p31"/>
          <p:cNvGrpSpPr/>
          <p:nvPr/>
        </p:nvGrpSpPr>
        <p:grpSpPr>
          <a:xfrm flipH="1">
            <a:off x="188328" y="897134"/>
            <a:ext cx="416899" cy="386303"/>
            <a:chOff x="7467602" y="5857077"/>
            <a:chExt cx="468900" cy="434488"/>
          </a:xfrm>
        </p:grpSpPr>
        <p:sp>
          <p:nvSpPr>
            <p:cNvPr id="755" name="Google Shape;755;p31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9" name="Google Shape;759;p31"/>
          <p:cNvGrpSpPr/>
          <p:nvPr/>
        </p:nvGrpSpPr>
        <p:grpSpPr>
          <a:xfrm>
            <a:off x="875669" y="103683"/>
            <a:ext cx="1098953" cy="258600"/>
            <a:chOff x="4317443" y="530413"/>
            <a:chExt cx="1098953" cy="258600"/>
          </a:xfrm>
        </p:grpSpPr>
        <p:sp>
          <p:nvSpPr>
            <p:cNvPr id="760" name="Google Shape;760;p31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1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1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1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4" name="Google Shape;764;p31"/>
          <p:cNvGrpSpPr/>
          <p:nvPr/>
        </p:nvGrpSpPr>
        <p:grpSpPr>
          <a:xfrm flipH="1">
            <a:off x="11621771" y="5264517"/>
            <a:ext cx="416899" cy="386303"/>
            <a:chOff x="7467602" y="5857077"/>
            <a:chExt cx="468900" cy="434488"/>
          </a:xfrm>
        </p:grpSpPr>
        <p:sp>
          <p:nvSpPr>
            <p:cNvPr id="765" name="Google Shape;765;p31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9" name="Google Shape;769;p31" descr="Power outline"/>
          <p:cNvGrpSpPr/>
          <p:nvPr/>
        </p:nvGrpSpPr>
        <p:grpSpPr>
          <a:xfrm flipH="1">
            <a:off x="118057" y="57820"/>
            <a:ext cx="573391" cy="636955"/>
            <a:chOff x="5753006" y="3038475"/>
            <a:chExt cx="685957" cy="761999"/>
          </a:xfrm>
        </p:grpSpPr>
        <p:sp>
          <p:nvSpPr>
            <p:cNvPr id="770" name="Google Shape;770;p31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218" name="Picture 6">
            <a:extLst>
              <a:ext uri="{FF2B5EF4-FFF2-40B4-BE49-F238E27FC236}">
                <a16:creationId xmlns:a16="http://schemas.microsoft.com/office/drawing/2014/main" id="{545D7953-2154-1265-6EF6-DF6288328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158" y="1137536"/>
            <a:ext cx="3197238" cy="4272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8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4B554046-2F81-12DE-127B-362B44B42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247" y="1137536"/>
            <a:ext cx="3121831" cy="427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oogle Shape;759;p31">
            <a:extLst>
              <a:ext uri="{FF2B5EF4-FFF2-40B4-BE49-F238E27FC236}">
                <a16:creationId xmlns:a16="http://schemas.microsoft.com/office/drawing/2014/main" id="{41E749E0-C227-ADB7-6D32-AF2B48699491}"/>
              </a:ext>
            </a:extLst>
          </p:cNvPr>
          <p:cNvGrpSpPr/>
          <p:nvPr/>
        </p:nvGrpSpPr>
        <p:grpSpPr>
          <a:xfrm>
            <a:off x="5912348" y="2991723"/>
            <a:ext cx="1098953" cy="258600"/>
            <a:chOff x="4317443" y="530413"/>
            <a:chExt cx="1098953" cy="258600"/>
          </a:xfrm>
        </p:grpSpPr>
        <p:sp>
          <p:nvSpPr>
            <p:cNvPr id="13" name="Google Shape;760;p31">
              <a:extLst>
                <a:ext uri="{FF2B5EF4-FFF2-40B4-BE49-F238E27FC236}">
                  <a16:creationId xmlns:a16="http://schemas.microsoft.com/office/drawing/2014/main" id="{364FA96A-10C9-828D-4125-231569007D82}"/>
                </a:ext>
              </a:extLst>
            </p:cNvPr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761;p31">
              <a:extLst>
                <a:ext uri="{FF2B5EF4-FFF2-40B4-BE49-F238E27FC236}">
                  <a16:creationId xmlns:a16="http://schemas.microsoft.com/office/drawing/2014/main" id="{029DE6EC-E874-A89E-51D4-35A63128431F}"/>
                </a:ext>
              </a:extLst>
            </p:cNvPr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762;p31">
              <a:extLst>
                <a:ext uri="{FF2B5EF4-FFF2-40B4-BE49-F238E27FC236}">
                  <a16:creationId xmlns:a16="http://schemas.microsoft.com/office/drawing/2014/main" id="{211BB7E0-DE24-39B8-3EF5-C55BD83CFC6A}"/>
                </a:ext>
              </a:extLst>
            </p:cNvPr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763;p31">
              <a:extLst>
                <a:ext uri="{FF2B5EF4-FFF2-40B4-BE49-F238E27FC236}">
                  <a16:creationId xmlns:a16="http://schemas.microsoft.com/office/drawing/2014/main" id="{0C26542E-A670-92C9-AEFA-134558465DE1}"/>
                </a:ext>
              </a:extLst>
            </p:cNvPr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321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1"/>
          <p:cNvSpPr txBox="1">
            <a:spLocks noGrp="1"/>
          </p:cNvSpPr>
          <p:nvPr>
            <p:ph type="title" idx="4294967295"/>
          </p:nvPr>
        </p:nvSpPr>
        <p:spPr>
          <a:xfrm>
            <a:off x="3454084" y="369539"/>
            <a:ext cx="4688480" cy="69682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endParaRPr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5" name="Google Shape;745;p31"/>
          <p:cNvSpPr/>
          <p:nvPr/>
        </p:nvSpPr>
        <p:spPr>
          <a:xfrm flipH="1">
            <a:off x="10968567" y="5142767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6" name="Google Shape;746;p31" descr="Power outline"/>
          <p:cNvGrpSpPr/>
          <p:nvPr/>
        </p:nvGrpSpPr>
        <p:grpSpPr>
          <a:xfrm flipH="1">
            <a:off x="11540339" y="4422585"/>
            <a:ext cx="573391" cy="636955"/>
            <a:chOff x="5753006" y="3038475"/>
            <a:chExt cx="685957" cy="761999"/>
          </a:xfrm>
        </p:grpSpPr>
        <p:sp>
          <p:nvSpPr>
            <p:cNvPr id="747" name="Google Shape;747;p31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9" name="Google Shape;749;p31"/>
          <p:cNvGrpSpPr/>
          <p:nvPr/>
        </p:nvGrpSpPr>
        <p:grpSpPr>
          <a:xfrm flipH="1">
            <a:off x="10845668" y="5904625"/>
            <a:ext cx="1098953" cy="258600"/>
            <a:chOff x="4317443" y="530413"/>
            <a:chExt cx="1098953" cy="258600"/>
          </a:xfrm>
        </p:grpSpPr>
        <p:sp>
          <p:nvSpPr>
            <p:cNvPr id="750" name="Google Shape;750;p31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1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1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1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4" name="Google Shape;754;p31"/>
          <p:cNvGrpSpPr/>
          <p:nvPr/>
        </p:nvGrpSpPr>
        <p:grpSpPr>
          <a:xfrm flipH="1">
            <a:off x="156830" y="873209"/>
            <a:ext cx="416899" cy="386303"/>
            <a:chOff x="7467602" y="5857077"/>
            <a:chExt cx="468900" cy="434488"/>
          </a:xfrm>
        </p:grpSpPr>
        <p:sp>
          <p:nvSpPr>
            <p:cNvPr id="755" name="Google Shape;755;p31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9" name="Google Shape;759;p31"/>
          <p:cNvGrpSpPr/>
          <p:nvPr/>
        </p:nvGrpSpPr>
        <p:grpSpPr>
          <a:xfrm>
            <a:off x="923184" y="134266"/>
            <a:ext cx="1098953" cy="258600"/>
            <a:chOff x="4317443" y="530413"/>
            <a:chExt cx="1098953" cy="258600"/>
          </a:xfrm>
        </p:grpSpPr>
        <p:sp>
          <p:nvSpPr>
            <p:cNvPr id="760" name="Google Shape;760;p31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1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1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1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4" name="Google Shape;764;p31"/>
          <p:cNvGrpSpPr/>
          <p:nvPr/>
        </p:nvGrpSpPr>
        <p:grpSpPr>
          <a:xfrm flipH="1">
            <a:off x="11652603" y="5288930"/>
            <a:ext cx="416899" cy="386303"/>
            <a:chOff x="7467602" y="5857077"/>
            <a:chExt cx="468900" cy="434488"/>
          </a:xfrm>
        </p:grpSpPr>
        <p:sp>
          <p:nvSpPr>
            <p:cNvPr id="765" name="Google Shape;765;p31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9" name="Google Shape;769;p31" descr="Power outline"/>
          <p:cNvGrpSpPr/>
          <p:nvPr/>
        </p:nvGrpSpPr>
        <p:grpSpPr>
          <a:xfrm flipH="1">
            <a:off x="118057" y="57820"/>
            <a:ext cx="573391" cy="636955"/>
            <a:chOff x="5753006" y="3038475"/>
            <a:chExt cx="685957" cy="761999"/>
          </a:xfrm>
        </p:grpSpPr>
        <p:sp>
          <p:nvSpPr>
            <p:cNvPr id="770" name="Google Shape;770;p31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42" name="Picture 1">
            <a:extLst>
              <a:ext uri="{FF2B5EF4-FFF2-40B4-BE49-F238E27FC236}">
                <a16:creationId xmlns:a16="http://schemas.microsoft.com/office/drawing/2014/main" id="{4BAFB5DF-D340-CFD4-41CF-9B36E4200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158" y="970084"/>
            <a:ext cx="2917825" cy="5007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7C9B045E-5170-4CEE-C6D5-5964CE02A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33" y="1043034"/>
            <a:ext cx="2911475" cy="4934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oogle Shape;759;p31">
            <a:extLst>
              <a:ext uri="{FF2B5EF4-FFF2-40B4-BE49-F238E27FC236}">
                <a16:creationId xmlns:a16="http://schemas.microsoft.com/office/drawing/2014/main" id="{5D4E7B73-9871-78EE-8108-3906A7DED8A7}"/>
              </a:ext>
            </a:extLst>
          </p:cNvPr>
          <p:cNvGrpSpPr/>
          <p:nvPr/>
        </p:nvGrpSpPr>
        <p:grpSpPr>
          <a:xfrm>
            <a:off x="5146599" y="3155501"/>
            <a:ext cx="1098953" cy="258600"/>
            <a:chOff x="4317443" y="530413"/>
            <a:chExt cx="1098953" cy="258600"/>
          </a:xfrm>
        </p:grpSpPr>
        <p:sp>
          <p:nvSpPr>
            <p:cNvPr id="4" name="Google Shape;760;p31">
              <a:extLst>
                <a:ext uri="{FF2B5EF4-FFF2-40B4-BE49-F238E27FC236}">
                  <a16:creationId xmlns:a16="http://schemas.microsoft.com/office/drawing/2014/main" id="{C43D2BA7-F046-C8B9-AA05-5E4BF33F7AEE}"/>
                </a:ext>
              </a:extLst>
            </p:cNvPr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5" name="Google Shape;761;p31">
              <a:extLst>
                <a:ext uri="{FF2B5EF4-FFF2-40B4-BE49-F238E27FC236}">
                  <a16:creationId xmlns:a16="http://schemas.microsoft.com/office/drawing/2014/main" id="{4C39F183-CE34-0507-4EB8-B53935BF5809}"/>
                </a:ext>
              </a:extLst>
            </p:cNvPr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6" name="Google Shape;762;p31">
              <a:extLst>
                <a:ext uri="{FF2B5EF4-FFF2-40B4-BE49-F238E27FC236}">
                  <a16:creationId xmlns:a16="http://schemas.microsoft.com/office/drawing/2014/main" id="{32881C2F-1669-2CD1-8ECC-DDC7D2D68C0E}"/>
                </a:ext>
              </a:extLst>
            </p:cNvPr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7" name="Google Shape;763;p31">
              <a:extLst>
                <a:ext uri="{FF2B5EF4-FFF2-40B4-BE49-F238E27FC236}">
                  <a16:creationId xmlns:a16="http://schemas.microsoft.com/office/drawing/2014/main" id="{912E132F-BAD5-D1CD-FDCC-E63FCA56D0A6}"/>
                </a:ext>
              </a:extLst>
            </p:cNvPr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0669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9"/>
          <p:cNvSpPr txBox="1">
            <a:spLocks noGrp="1"/>
          </p:cNvSpPr>
          <p:nvPr>
            <p:ph type="title"/>
          </p:nvPr>
        </p:nvSpPr>
        <p:spPr>
          <a:xfrm>
            <a:off x="1641353" y="3217364"/>
            <a:ext cx="8697300" cy="763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9" name="Google Shape;929;p39"/>
          <p:cNvSpPr/>
          <p:nvPr/>
        </p:nvSpPr>
        <p:spPr>
          <a:xfrm>
            <a:off x="6009735" y="5670889"/>
            <a:ext cx="181070" cy="392601"/>
          </a:xfrm>
          <a:custGeom>
            <a:avLst/>
            <a:gdLst/>
            <a:ahLst/>
            <a:cxnLst/>
            <a:rect l="l" t="t" r="r" b="b"/>
            <a:pathLst>
              <a:path w="7907" h="17146" extrusionOk="0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30" name="Google Shape;930;p39"/>
          <p:cNvGrpSpPr/>
          <p:nvPr/>
        </p:nvGrpSpPr>
        <p:grpSpPr>
          <a:xfrm>
            <a:off x="6535304" y="5670889"/>
            <a:ext cx="411849" cy="411917"/>
            <a:chOff x="5162200" y="4097750"/>
            <a:chExt cx="338385" cy="338414"/>
          </a:xfrm>
        </p:grpSpPr>
        <p:sp>
          <p:nvSpPr>
            <p:cNvPr id="931" name="Google Shape;931;p39"/>
            <p:cNvSpPr/>
            <p:nvPr/>
          </p:nvSpPr>
          <p:spPr>
            <a:xfrm>
              <a:off x="5162200" y="4097750"/>
              <a:ext cx="338385" cy="338414"/>
            </a:xfrm>
            <a:custGeom>
              <a:avLst/>
              <a:gdLst/>
              <a:ahLst/>
              <a:cxnLst/>
              <a:rect l="l" t="t" r="r" b="b"/>
              <a:pathLst>
                <a:path w="11842" h="11843" extrusionOk="0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932" name="Google Shape;932;p39"/>
            <p:cNvSpPr/>
            <p:nvPr/>
          </p:nvSpPr>
          <p:spPr>
            <a:xfrm>
              <a:off x="5245127" y="4179731"/>
              <a:ext cx="173507" cy="174450"/>
            </a:xfrm>
            <a:custGeom>
              <a:avLst/>
              <a:gdLst/>
              <a:ahLst/>
              <a:cxnLst/>
              <a:rect l="l" t="t" r="r" b="b"/>
              <a:pathLst>
                <a:path w="6072" h="6105" extrusionOk="0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5401436" y="4155900"/>
              <a:ext cx="41034" cy="41005"/>
            </a:xfrm>
            <a:custGeom>
              <a:avLst/>
              <a:gdLst/>
              <a:ahLst/>
              <a:cxnLst/>
              <a:rect l="l" t="t" r="r" b="b"/>
              <a:pathLst>
                <a:path w="1436" h="1435" extrusionOk="0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</p:grpSp>
      <p:sp>
        <p:nvSpPr>
          <p:cNvPr id="934" name="Google Shape;934;p39"/>
          <p:cNvSpPr/>
          <p:nvPr/>
        </p:nvSpPr>
        <p:spPr>
          <a:xfrm>
            <a:off x="5337712" y="5741669"/>
            <a:ext cx="380848" cy="309834"/>
          </a:xfrm>
          <a:custGeom>
            <a:avLst/>
            <a:gdLst/>
            <a:ahLst/>
            <a:cxnLst/>
            <a:rect l="l" t="t" r="r" b="b"/>
            <a:pathLst>
              <a:path w="16446" h="13378" extrusionOk="0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36" name="Google Shape;936;p39" descr="Power outline"/>
          <p:cNvGrpSpPr/>
          <p:nvPr/>
        </p:nvGrpSpPr>
        <p:grpSpPr>
          <a:xfrm>
            <a:off x="5244814" y="747601"/>
            <a:ext cx="1702339" cy="1891053"/>
            <a:chOff x="5753006" y="3038475"/>
            <a:chExt cx="685957" cy="761999"/>
          </a:xfrm>
        </p:grpSpPr>
        <p:sp>
          <p:nvSpPr>
            <p:cNvPr id="937" name="Google Shape;937;p39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666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9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666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1A29FB-B3A3-BE0D-C8C1-073266AD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600" y="600995"/>
            <a:ext cx="8501400" cy="1324800"/>
          </a:xfrm>
        </p:spPr>
        <p:txBody>
          <a:bodyPr/>
          <a:lstStyle/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Thành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825A600-627E-B773-4FCA-4A61E8CE8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064957"/>
              </p:ext>
            </p:extLst>
          </p:nvPr>
        </p:nvGraphicFramePr>
        <p:xfrm>
          <a:off x="2466340" y="2400300"/>
          <a:ext cx="7569201" cy="149436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523067">
                  <a:extLst>
                    <a:ext uri="{9D8B030D-6E8A-4147-A177-3AD203B41FA5}">
                      <a16:colId xmlns:a16="http://schemas.microsoft.com/office/drawing/2014/main" val="3459590609"/>
                    </a:ext>
                  </a:extLst>
                </a:gridCol>
                <a:gridCol w="2523067">
                  <a:extLst>
                    <a:ext uri="{9D8B030D-6E8A-4147-A177-3AD203B41FA5}">
                      <a16:colId xmlns:a16="http://schemas.microsoft.com/office/drawing/2014/main" val="2877930194"/>
                    </a:ext>
                  </a:extLst>
                </a:gridCol>
                <a:gridCol w="2523067">
                  <a:extLst>
                    <a:ext uri="{9D8B030D-6E8A-4147-A177-3AD203B41FA5}">
                      <a16:colId xmlns:a16="http://schemas.microsoft.com/office/drawing/2014/main" val="3695928922"/>
                    </a:ext>
                  </a:extLst>
                </a:gridCol>
              </a:tblGrid>
              <a:tr h="381846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</a:t>
                      </a:r>
                      <a:r>
                        <a:rPr 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Mã</a:t>
                      </a:r>
                      <a:r>
                        <a:rPr lang="en-US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472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Trương</a:t>
                      </a:r>
                      <a:r>
                        <a:rPr lang="en-US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Hoàng Lê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2001200297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11DHTH13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531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Võ</a:t>
                      </a:r>
                      <a:r>
                        <a:rPr lang="en-US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Văn Huy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2001200162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11DHTH9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307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Gia </a:t>
                      </a:r>
                      <a:r>
                        <a:rPr lang="en-US" baseline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Thiều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2001203021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11DHTH12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0266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4"/>
          <p:cNvSpPr txBox="1">
            <a:spLocks noGrp="1"/>
          </p:cNvSpPr>
          <p:nvPr>
            <p:ph type="title"/>
          </p:nvPr>
        </p:nvSpPr>
        <p:spPr>
          <a:xfrm>
            <a:off x="1065633" y="632253"/>
            <a:ext cx="11055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TRÌNH BÀY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2" name="Google Shape;682;p24"/>
          <p:cNvSpPr txBox="1">
            <a:spLocks noGrp="1"/>
          </p:cNvSpPr>
          <p:nvPr>
            <p:ph type="title" idx="5"/>
          </p:nvPr>
        </p:nvSpPr>
        <p:spPr>
          <a:xfrm>
            <a:off x="2376942" y="2572545"/>
            <a:ext cx="7612878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 |Giới thiệu tổng quan về đề tài</a:t>
            </a:r>
            <a:endParaRPr sz="27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3" name="Google Shape;683;p24"/>
          <p:cNvSpPr txBox="1">
            <a:spLocks noGrp="1"/>
          </p:cNvSpPr>
          <p:nvPr>
            <p:ph type="title" idx="6"/>
          </p:nvPr>
        </p:nvSpPr>
        <p:spPr>
          <a:xfrm>
            <a:off x="2516901" y="3621556"/>
            <a:ext cx="5901621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 | Giao diện và chức năng</a:t>
            </a:r>
            <a:endParaRPr sz="27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5"/>
          <p:cNvSpPr txBox="1">
            <a:spLocks noGrp="1"/>
          </p:cNvSpPr>
          <p:nvPr>
            <p:ph type="body" idx="1"/>
          </p:nvPr>
        </p:nvSpPr>
        <p:spPr>
          <a:xfrm>
            <a:off x="861060" y="1866900"/>
            <a:ext cx="10740030" cy="321512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solidFill>
                  <a:srgbClr val="E3E3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3E3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E3E3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3E3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dirty="0">
                <a:solidFill>
                  <a:srgbClr val="E3E3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E3E3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thấu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hổ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b="0" i="0" dirty="0">
                <a:solidFill>
                  <a:srgbClr val="E3E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5" name="Google Shape;695;p25"/>
          <p:cNvSpPr txBox="1">
            <a:spLocks noGrp="1"/>
          </p:cNvSpPr>
          <p:nvPr>
            <p:ph type="title"/>
          </p:nvPr>
        </p:nvSpPr>
        <p:spPr>
          <a:xfrm>
            <a:off x="1295790" y="1012475"/>
            <a:ext cx="10305300" cy="763500"/>
          </a:xfrm>
          <a:prstGeom prst="rect">
            <a:avLst/>
          </a:prstGeom>
          <a:effectLst>
            <a:outerShdw blurRad="328613" dist="47625" dir="1050000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Tổng Quan Về Đề Tài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2015800" y="928655"/>
            <a:ext cx="871316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Tổng Quan Đề Tài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1" name="Google Shape;701;p26"/>
          <p:cNvSpPr txBox="1">
            <a:spLocks noGrp="1"/>
          </p:cNvSpPr>
          <p:nvPr>
            <p:ph type="subTitle" idx="1"/>
          </p:nvPr>
        </p:nvSpPr>
        <p:spPr>
          <a:xfrm>
            <a:off x="1346670" y="1692155"/>
            <a:ext cx="6951900" cy="50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phần mềm.</a:t>
            </a:r>
            <a:endParaRPr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2" name="Google Shape;702;p26"/>
          <p:cNvSpPr txBox="1">
            <a:spLocks noGrp="1"/>
          </p:cNvSpPr>
          <p:nvPr>
            <p:ph type="body" idx="2"/>
          </p:nvPr>
        </p:nvSpPr>
        <p:spPr>
          <a:xfrm>
            <a:off x="1508760" y="2200055"/>
            <a:ext cx="9220200" cy="314109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winfrom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 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Android: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7"/>
          <p:cNvSpPr txBox="1">
            <a:spLocks noGrp="1"/>
          </p:cNvSpPr>
          <p:nvPr>
            <p:ph type="title"/>
          </p:nvPr>
        </p:nvSpPr>
        <p:spPr>
          <a:xfrm>
            <a:off x="179930" y="93547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 Tả Diagram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585AD386-A694-43BF-7F74-B699A7F9C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943" y="966215"/>
            <a:ext cx="600392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8"/>
          <p:cNvSpPr txBox="1">
            <a:spLocks noGrp="1"/>
          </p:cNvSpPr>
          <p:nvPr>
            <p:ph type="title"/>
          </p:nvPr>
        </p:nvSpPr>
        <p:spPr>
          <a:xfrm>
            <a:off x="548250" y="524041"/>
            <a:ext cx="11095500" cy="191361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và Chức Năng Trên Nền Tảng Winfrom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18" name="Google Shape;718;p28"/>
          <p:cNvGrpSpPr/>
          <p:nvPr/>
        </p:nvGrpSpPr>
        <p:grpSpPr>
          <a:xfrm rot="10800000">
            <a:off x="5162618" y="26335"/>
            <a:ext cx="1237846" cy="872004"/>
            <a:chOff x="621403" y="597265"/>
            <a:chExt cx="1588204" cy="1118814"/>
          </a:xfrm>
        </p:grpSpPr>
        <p:sp>
          <p:nvSpPr>
            <p:cNvPr id="719" name="Google Shape;719;p28"/>
            <p:cNvSpPr/>
            <p:nvPr/>
          </p:nvSpPr>
          <p:spPr>
            <a:xfrm>
              <a:off x="1448058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621403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BB57D90-65EB-7CF0-E1C2-97D45E0B8717}"/>
              </a:ext>
            </a:extLst>
          </p:cNvPr>
          <p:cNvSpPr txBox="1"/>
          <p:nvPr/>
        </p:nvSpPr>
        <p:spPr>
          <a:xfrm>
            <a:off x="725610" y="2163591"/>
            <a:ext cx="2811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1">
            <a:extLst>
              <a:ext uri="{FF2B5EF4-FFF2-40B4-BE49-F238E27FC236}">
                <a16:creationId xmlns:a16="http://schemas.microsoft.com/office/drawing/2014/main" id="{1E8D727C-D2D9-4C5F-1572-A41302257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6" y="2919487"/>
            <a:ext cx="4600787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2">
            <a:extLst>
              <a:ext uri="{FF2B5EF4-FFF2-40B4-BE49-F238E27FC236}">
                <a16:creationId xmlns:a16="http://schemas.microsoft.com/office/drawing/2014/main" id="{973F7AD8-0F1E-05FC-5CE6-5F211C3D1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695" y="2935362"/>
            <a:ext cx="4645025" cy="196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29"/>
          <p:cNvSpPr txBox="1">
            <a:spLocks noGrp="1"/>
          </p:cNvSpPr>
          <p:nvPr>
            <p:ph type="title"/>
          </p:nvPr>
        </p:nvSpPr>
        <p:spPr>
          <a:xfrm>
            <a:off x="1236812" y="632411"/>
            <a:ext cx="3742451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và Chức Năng</a:t>
            </a:r>
            <a:endParaRPr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3">
            <a:extLst>
              <a:ext uri="{FF2B5EF4-FFF2-40B4-BE49-F238E27FC236}">
                <a16:creationId xmlns:a16="http://schemas.microsoft.com/office/drawing/2014/main" id="{2EB6A09D-B335-FD5A-7F5E-B07E338AA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01" y="1785923"/>
            <a:ext cx="4876985" cy="3286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21">
            <a:extLst>
              <a:ext uri="{FF2B5EF4-FFF2-40B4-BE49-F238E27FC236}">
                <a16:creationId xmlns:a16="http://schemas.microsoft.com/office/drawing/2014/main" id="{05C06F85-A6D7-688A-9592-6071CC703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934" y="1785922"/>
            <a:ext cx="5469466" cy="328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Google Shape;725;p29">
            <a:extLst>
              <a:ext uri="{FF2B5EF4-FFF2-40B4-BE49-F238E27FC236}">
                <a16:creationId xmlns:a16="http://schemas.microsoft.com/office/drawing/2014/main" id="{A7F4F42F-1332-F2AD-0CB5-BE7C36C860CE}"/>
              </a:ext>
            </a:extLst>
          </p:cNvPr>
          <p:cNvSpPr txBox="1">
            <a:spLocks/>
          </p:cNvSpPr>
          <p:nvPr/>
        </p:nvSpPr>
        <p:spPr>
          <a:xfrm>
            <a:off x="6096000" y="632411"/>
            <a:ext cx="4580648" cy="763500"/>
          </a:xfrm>
          <a:prstGeom prst="rect">
            <a:avLst/>
          </a:prstGeom>
          <a:noFill/>
          <a:ln>
            <a:noFill/>
          </a:ln>
          <a:effectLst>
            <a:outerShdw blurRad="271463" dist="47625" dir="10500000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0"/>
          <p:cNvSpPr txBox="1">
            <a:spLocks noGrp="1"/>
          </p:cNvSpPr>
          <p:nvPr>
            <p:ph type="title"/>
          </p:nvPr>
        </p:nvSpPr>
        <p:spPr>
          <a:xfrm>
            <a:off x="548200" y="1290068"/>
            <a:ext cx="4658750" cy="59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endParaRPr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736;p30">
            <a:extLst>
              <a:ext uri="{FF2B5EF4-FFF2-40B4-BE49-F238E27FC236}">
                <a16:creationId xmlns:a16="http://schemas.microsoft.com/office/drawing/2014/main" id="{EB50EAF5-23E2-8942-2222-3F0D86668595}"/>
              </a:ext>
            </a:extLst>
          </p:cNvPr>
          <p:cNvSpPr txBox="1">
            <a:spLocks/>
          </p:cNvSpPr>
          <p:nvPr/>
        </p:nvSpPr>
        <p:spPr>
          <a:xfrm>
            <a:off x="6009248" y="1290068"/>
            <a:ext cx="5742483" cy="598000"/>
          </a:xfrm>
          <a:prstGeom prst="rect">
            <a:avLst/>
          </a:prstGeom>
          <a:noFill/>
          <a:ln>
            <a:noFill/>
          </a:ln>
          <a:effectLst>
            <a:outerShdw blurRad="271463" dist="47625" dir="10500000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BM Plex Mono"/>
              <a:buNone/>
              <a:defRPr sz="8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BM Plex Mono"/>
              <a:buNone/>
              <a:defRPr sz="8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BM Plex Mono"/>
              <a:buNone/>
              <a:defRPr sz="8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BM Plex Mono"/>
              <a:buNone/>
              <a:defRPr sz="8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BM Plex Mono"/>
              <a:buNone/>
              <a:defRPr sz="8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BM Plex Mono"/>
              <a:buNone/>
              <a:defRPr sz="8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BM Plex Mono"/>
              <a:buNone/>
              <a:defRPr sz="8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BM Plex Mono"/>
              <a:buNone/>
              <a:defRPr sz="8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BM Plex Mono"/>
              <a:buNone/>
              <a:defRPr sz="8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Order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vản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lai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1">
            <a:extLst>
              <a:ext uri="{FF2B5EF4-FFF2-40B4-BE49-F238E27FC236}">
                <a16:creationId xmlns:a16="http://schemas.microsoft.com/office/drawing/2014/main" id="{D32D27A9-8936-0F19-BC56-7644821D6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17" y="1997092"/>
            <a:ext cx="5578475" cy="320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1">
            <a:extLst>
              <a:ext uri="{FF2B5EF4-FFF2-40B4-BE49-F238E27FC236}">
                <a16:creationId xmlns:a16="http://schemas.microsoft.com/office/drawing/2014/main" id="{6358B717-44A7-8A8F-3636-4D9D71F92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1989154"/>
            <a:ext cx="5578475" cy="321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E653BA"/>
      </a:accent1>
      <a:accent2>
        <a:srgbClr val="15D5FA"/>
      </a:accent2>
      <a:accent3>
        <a:srgbClr val="001B65"/>
      </a:accent3>
      <a:accent4>
        <a:srgbClr val="00092D"/>
      </a:accent4>
      <a:accent5>
        <a:srgbClr val="444444"/>
      </a:accent5>
      <a:accent6>
        <a:srgbClr val="0000FF"/>
      </a:accent6>
      <a:hlink>
        <a:srgbClr val="15D5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415</Words>
  <Application>Microsoft Office PowerPoint</Application>
  <PresentationFormat>Widescreen</PresentationFormat>
  <Paragraphs>45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IBM Plex Mono Medium</vt:lpstr>
      <vt:lpstr>Aldrich</vt:lpstr>
      <vt:lpstr>Times New Roman</vt:lpstr>
      <vt:lpstr>Arial</vt:lpstr>
      <vt:lpstr>Barlow Condensed</vt:lpstr>
      <vt:lpstr>IBM Plex Mono</vt:lpstr>
      <vt:lpstr>Abril Fatface</vt:lpstr>
      <vt:lpstr>SlidesMania</vt:lpstr>
      <vt:lpstr>ĐỒ ÁN TỐT NGHIỆP  Quản Lý Cửa Hàng Thức Ăn Nhanh     </vt:lpstr>
      <vt:lpstr>Thành viên trong nhóm</vt:lpstr>
      <vt:lpstr>NỘI DUNG TRÌNH BÀY</vt:lpstr>
      <vt:lpstr>Giới Thiệu Tổng Quan Về Đề Tài</vt:lpstr>
      <vt:lpstr>Giới Thiệu Tổng Quan Đề Tài </vt:lpstr>
      <vt:lpstr>Mô Tả Diagram</vt:lpstr>
      <vt:lpstr>Giao Diện và Chức Năng Trên Nền Tảng Winfrom</vt:lpstr>
      <vt:lpstr>Giao Diện và Chức Năng</vt:lpstr>
      <vt:lpstr>Chức năng quản lý món ăn</vt:lpstr>
      <vt:lpstr>Quản lý hóa đơn </vt:lpstr>
      <vt:lpstr>Quản lý tiền bàn </vt:lpstr>
      <vt:lpstr>Giao Diện và Chức Năng Trên Điện Thoại Android</vt:lpstr>
      <vt:lpstr>Giao diện nhân viên Order </vt:lpstr>
      <vt:lpstr>Giao diện nhân viên pha chế </vt:lpstr>
      <vt:lpstr>Giao diện nhân viên thu ngân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TỐT NGHIỆP  Quản Lý Cửa Hàng Thức Ăn Nhanh     </dc:title>
  <dc:creator>Hoàng Lê</dc:creator>
  <cp:lastModifiedBy>Hoàng Lê</cp:lastModifiedBy>
  <cp:revision>5</cp:revision>
  <dcterms:modified xsi:type="dcterms:W3CDTF">2023-12-16T17:07:56Z</dcterms:modified>
</cp:coreProperties>
</file>